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diagrams/layout4.xml" ContentType="application/vnd.openxmlformats-officedocument.drawingml.diagram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2"/>
  </p:notesMasterIdLst>
  <p:sldIdLst>
    <p:sldId id="256" r:id="rId2"/>
    <p:sldId id="429" r:id="rId3"/>
    <p:sldId id="420" r:id="rId4"/>
    <p:sldId id="421" r:id="rId5"/>
    <p:sldId id="264" r:id="rId6"/>
    <p:sldId id="281" r:id="rId7"/>
    <p:sldId id="257" r:id="rId8"/>
    <p:sldId id="259" r:id="rId9"/>
    <p:sldId id="261" r:id="rId10"/>
    <p:sldId id="258" r:id="rId11"/>
    <p:sldId id="265" r:id="rId12"/>
    <p:sldId id="282" r:id="rId13"/>
    <p:sldId id="260" r:id="rId14"/>
    <p:sldId id="275" r:id="rId15"/>
    <p:sldId id="277" r:id="rId16"/>
    <p:sldId id="283" r:id="rId17"/>
    <p:sldId id="262" r:id="rId18"/>
    <p:sldId id="266" r:id="rId19"/>
    <p:sldId id="267" r:id="rId20"/>
    <p:sldId id="268" r:id="rId21"/>
    <p:sldId id="263" r:id="rId22"/>
    <p:sldId id="269" r:id="rId23"/>
    <p:sldId id="270" r:id="rId24"/>
    <p:sldId id="348" r:id="rId25"/>
    <p:sldId id="271" r:id="rId26"/>
    <p:sldId id="386" r:id="rId27"/>
    <p:sldId id="387" r:id="rId28"/>
    <p:sldId id="273" r:id="rId29"/>
    <p:sldId id="284" r:id="rId30"/>
    <p:sldId id="278" r:id="rId31"/>
    <p:sldId id="279" r:id="rId32"/>
    <p:sldId id="280" r:id="rId33"/>
    <p:sldId id="285" r:id="rId34"/>
    <p:sldId id="288" r:id="rId35"/>
    <p:sldId id="289" r:id="rId36"/>
    <p:sldId id="272" r:id="rId37"/>
    <p:sldId id="286" r:id="rId38"/>
    <p:sldId id="287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02" r:id="rId48"/>
    <p:sldId id="298" r:id="rId49"/>
    <p:sldId id="299" r:id="rId50"/>
    <p:sldId id="300" r:id="rId51"/>
    <p:sldId id="424" r:id="rId52"/>
    <p:sldId id="301" r:id="rId53"/>
    <p:sldId id="417" r:id="rId54"/>
    <p:sldId id="425" r:id="rId55"/>
    <p:sldId id="418" r:id="rId56"/>
    <p:sldId id="426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427" r:id="rId74"/>
    <p:sldId id="322" r:id="rId75"/>
    <p:sldId id="323" r:id="rId76"/>
    <p:sldId id="319" r:id="rId77"/>
    <p:sldId id="320" r:id="rId78"/>
    <p:sldId id="321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6" r:id="rId88"/>
    <p:sldId id="332" r:id="rId89"/>
    <p:sldId id="335" r:id="rId90"/>
    <p:sldId id="333" r:id="rId91"/>
    <p:sldId id="334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432" r:id="rId102"/>
    <p:sldId id="409" r:id="rId103"/>
    <p:sldId id="431" r:id="rId104"/>
    <p:sldId id="430" r:id="rId105"/>
    <p:sldId id="433" r:id="rId106"/>
    <p:sldId id="434" r:id="rId107"/>
    <p:sldId id="435" r:id="rId108"/>
    <p:sldId id="405" r:id="rId109"/>
    <p:sldId id="349" r:id="rId110"/>
    <p:sldId id="347" r:id="rId111"/>
    <p:sldId id="353" r:id="rId112"/>
    <p:sldId id="350" r:id="rId113"/>
    <p:sldId id="351" r:id="rId114"/>
    <p:sldId id="354" r:id="rId115"/>
    <p:sldId id="352" r:id="rId116"/>
    <p:sldId id="355" r:id="rId117"/>
    <p:sldId id="365" r:id="rId118"/>
    <p:sldId id="356" r:id="rId119"/>
    <p:sldId id="357" r:id="rId120"/>
    <p:sldId id="358" r:id="rId121"/>
    <p:sldId id="359" r:id="rId122"/>
    <p:sldId id="360" r:id="rId123"/>
    <p:sldId id="361" r:id="rId124"/>
    <p:sldId id="362" r:id="rId125"/>
    <p:sldId id="363" r:id="rId126"/>
    <p:sldId id="364" r:id="rId127"/>
    <p:sldId id="408" r:id="rId128"/>
    <p:sldId id="407" r:id="rId129"/>
    <p:sldId id="406" r:id="rId130"/>
    <p:sldId id="366" r:id="rId131"/>
    <p:sldId id="367" r:id="rId132"/>
    <p:sldId id="368" r:id="rId133"/>
    <p:sldId id="369" r:id="rId134"/>
    <p:sldId id="370" r:id="rId135"/>
    <p:sldId id="371" r:id="rId136"/>
    <p:sldId id="372" r:id="rId137"/>
    <p:sldId id="373" r:id="rId138"/>
    <p:sldId id="374" r:id="rId139"/>
    <p:sldId id="375" r:id="rId140"/>
    <p:sldId id="376" r:id="rId141"/>
    <p:sldId id="377" r:id="rId142"/>
    <p:sldId id="378" r:id="rId143"/>
    <p:sldId id="379" r:id="rId144"/>
    <p:sldId id="380" r:id="rId145"/>
    <p:sldId id="381" r:id="rId146"/>
    <p:sldId id="382" r:id="rId147"/>
    <p:sldId id="383" r:id="rId148"/>
    <p:sldId id="403" r:id="rId149"/>
    <p:sldId id="384" r:id="rId150"/>
    <p:sldId id="385" r:id="rId151"/>
    <p:sldId id="404" r:id="rId152"/>
    <p:sldId id="388" r:id="rId153"/>
    <p:sldId id="389" r:id="rId154"/>
    <p:sldId id="390" r:id="rId155"/>
    <p:sldId id="391" r:id="rId156"/>
    <p:sldId id="392" r:id="rId157"/>
    <p:sldId id="393" r:id="rId158"/>
    <p:sldId id="394" r:id="rId159"/>
    <p:sldId id="395" r:id="rId160"/>
    <p:sldId id="396" r:id="rId161"/>
    <p:sldId id="397" r:id="rId162"/>
    <p:sldId id="398" r:id="rId163"/>
    <p:sldId id="399" r:id="rId164"/>
    <p:sldId id="400" r:id="rId165"/>
    <p:sldId id="401" r:id="rId166"/>
    <p:sldId id="402" r:id="rId167"/>
    <p:sldId id="410" r:id="rId168"/>
    <p:sldId id="411" r:id="rId169"/>
    <p:sldId id="412" r:id="rId170"/>
    <p:sldId id="413" r:id="rId171"/>
    <p:sldId id="414" r:id="rId172"/>
    <p:sldId id="415" r:id="rId173"/>
    <p:sldId id="416" r:id="rId174"/>
    <p:sldId id="422" r:id="rId175"/>
    <p:sldId id="423" r:id="rId176"/>
    <p:sldId id="436" r:id="rId177"/>
    <p:sldId id="437" r:id="rId178"/>
    <p:sldId id="438" r:id="rId179"/>
    <p:sldId id="439" r:id="rId180"/>
    <p:sldId id="440" r:id="rId1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6DF68-2339-4163-AE0A-249E1434C4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03A79-2D1F-41A8-8B05-2B65F75C7959}">
      <dgm:prSet phldrT="[Text]"/>
      <dgm:spPr/>
      <dgm:t>
        <a:bodyPr/>
        <a:lstStyle/>
        <a:p>
          <a:r>
            <a:rPr lang="sr-Cyrl-RS" dirty="0" smtClean="0"/>
            <a:t>каталогизација</a:t>
          </a:r>
          <a:endParaRPr lang="en-US" dirty="0"/>
        </a:p>
      </dgm:t>
    </dgm:pt>
    <dgm:pt modelId="{A838BB5C-D673-40AD-AF40-14A9E98F62FC}" type="parTrans" cxnId="{BFB2C437-BBCF-4A48-AE75-DA2AAFE16E08}">
      <dgm:prSet/>
      <dgm:spPr/>
      <dgm:t>
        <a:bodyPr/>
        <a:lstStyle/>
        <a:p>
          <a:endParaRPr lang="en-US"/>
        </a:p>
      </dgm:t>
    </dgm:pt>
    <dgm:pt modelId="{708A7B1F-3454-40F0-8B47-29AD78548B67}" type="sibTrans" cxnId="{BFB2C437-BBCF-4A48-AE75-DA2AAFE16E08}">
      <dgm:prSet/>
      <dgm:spPr/>
      <dgm:t>
        <a:bodyPr/>
        <a:lstStyle/>
        <a:p>
          <a:endParaRPr lang="en-US"/>
        </a:p>
      </dgm:t>
    </dgm:pt>
    <dgm:pt modelId="{E3FDB0E2-7361-40ED-8604-13F6DEB6FF7D}">
      <dgm:prSet phldrT="[Text]"/>
      <dgm:spPr/>
      <dgm:t>
        <a:bodyPr/>
        <a:lstStyle/>
        <a:p>
          <a:r>
            <a:rPr lang="sr-Cyrl-RS" dirty="0" smtClean="0"/>
            <a:t>дескриптивна</a:t>
          </a:r>
          <a:endParaRPr lang="en-US" dirty="0"/>
        </a:p>
      </dgm:t>
    </dgm:pt>
    <dgm:pt modelId="{FBB893F9-B766-43A3-BC0C-D041EA548088}" type="parTrans" cxnId="{8A2A8432-94DA-422C-89D4-D99BBE693951}">
      <dgm:prSet/>
      <dgm:spPr/>
      <dgm:t>
        <a:bodyPr/>
        <a:lstStyle/>
        <a:p>
          <a:endParaRPr lang="en-US"/>
        </a:p>
      </dgm:t>
    </dgm:pt>
    <dgm:pt modelId="{97AA6909-93DE-42C8-A7AA-D236019984CF}" type="sibTrans" cxnId="{8A2A8432-94DA-422C-89D4-D99BBE693951}">
      <dgm:prSet/>
      <dgm:spPr/>
      <dgm:t>
        <a:bodyPr/>
        <a:lstStyle/>
        <a:p>
          <a:endParaRPr lang="en-US"/>
        </a:p>
      </dgm:t>
    </dgm:pt>
    <dgm:pt modelId="{49E5B6EC-BCC1-4581-A995-679BFA079B16}">
      <dgm:prSet phldrT="[Text]"/>
      <dgm:spPr/>
      <dgm:t>
        <a:bodyPr/>
        <a:lstStyle/>
        <a:p>
          <a:r>
            <a:rPr lang="sr-Cyrl-RS" dirty="0" smtClean="0"/>
            <a:t>описивање јединице и придруживање јединици приступних тачака које нису повезане са предметом јединице</a:t>
          </a:r>
          <a:endParaRPr lang="en-US" dirty="0"/>
        </a:p>
      </dgm:t>
    </dgm:pt>
    <dgm:pt modelId="{A1E2ED8E-0E50-4544-A029-62AF71A42467}" type="parTrans" cxnId="{3BB185B7-5F00-4882-AE04-04C94AE4E24C}">
      <dgm:prSet/>
      <dgm:spPr/>
      <dgm:t>
        <a:bodyPr/>
        <a:lstStyle/>
        <a:p>
          <a:endParaRPr lang="en-US"/>
        </a:p>
      </dgm:t>
    </dgm:pt>
    <dgm:pt modelId="{95EB3F99-A887-4080-A16E-B4D5F5334C8E}" type="sibTrans" cxnId="{3BB185B7-5F00-4882-AE04-04C94AE4E24C}">
      <dgm:prSet/>
      <dgm:spPr/>
      <dgm:t>
        <a:bodyPr/>
        <a:lstStyle/>
        <a:p>
          <a:endParaRPr lang="en-US"/>
        </a:p>
      </dgm:t>
    </dgm:pt>
    <dgm:pt modelId="{AE6B4D93-AB5E-4D28-8C7C-87326A38B032}">
      <dgm:prSet phldrT="[Text]"/>
      <dgm:spPr/>
      <dgm:t>
        <a:bodyPr/>
        <a:lstStyle/>
        <a:p>
          <a:r>
            <a:rPr lang="sr-Cyrl-RS" dirty="0" smtClean="0"/>
            <a:t>предметна</a:t>
          </a:r>
          <a:endParaRPr lang="en-US" dirty="0"/>
        </a:p>
      </dgm:t>
    </dgm:pt>
    <dgm:pt modelId="{533DB729-511C-4F60-811B-C2AA3E6B7C3D}" type="parTrans" cxnId="{59E47BEC-11E4-4AC5-8B27-EB2C1F6B4B62}">
      <dgm:prSet/>
      <dgm:spPr/>
      <dgm:t>
        <a:bodyPr/>
        <a:lstStyle/>
        <a:p>
          <a:endParaRPr lang="en-US"/>
        </a:p>
      </dgm:t>
    </dgm:pt>
    <dgm:pt modelId="{92C1A232-4C98-4F05-BB53-0F9F59B00DBE}" type="sibTrans" cxnId="{59E47BEC-11E4-4AC5-8B27-EB2C1F6B4B62}">
      <dgm:prSet/>
      <dgm:spPr/>
      <dgm:t>
        <a:bodyPr/>
        <a:lstStyle/>
        <a:p>
          <a:endParaRPr lang="en-US"/>
        </a:p>
      </dgm:t>
    </dgm:pt>
    <dgm:pt modelId="{6D762209-3410-4B2B-A928-72D3CA9F98B8}">
      <dgm:prSet phldrT="[Text]"/>
      <dgm:spPr/>
      <dgm:t>
        <a:bodyPr/>
        <a:lstStyle/>
        <a:p>
          <a:r>
            <a:rPr lang="sr-Cyrl-RS" dirty="0" smtClean="0"/>
            <a:t>предметне приступне тачке</a:t>
          </a:r>
          <a:endParaRPr lang="en-US" dirty="0"/>
        </a:p>
      </dgm:t>
    </dgm:pt>
    <dgm:pt modelId="{20C13099-8281-4323-ACAD-C62A4FD536C1}" type="parTrans" cxnId="{205C52EB-3C3C-48F3-8DF8-70B41D8F9E0F}">
      <dgm:prSet/>
      <dgm:spPr/>
      <dgm:t>
        <a:bodyPr/>
        <a:lstStyle/>
        <a:p>
          <a:endParaRPr lang="en-US"/>
        </a:p>
      </dgm:t>
    </dgm:pt>
    <dgm:pt modelId="{3E5C9858-2963-4C16-ACD7-4401AB0BB815}" type="sibTrans" cxnId="{205C52EB-3C3C-48F3-8DF8-70B41D8F9E0F}">
      <dgm:prSet/>
      <dgm:spPr/>
      <dgm:t>
        <a:bodyPr/>
        <a:lstStyle/>
        <a:p>
          <a:endParaRPr lang="en-US"/>
        </a:p>
      </dgm:t>
    </dgm:pt>
    <dgm:pt modelId="{F3E4FA62-0F94-42FE-BE44-11CDC9F16AA4}">
      <dgm:prSet phldrT="[Text]"/>
      <dgm:spPr/>
      <dgm:t>
        <a:bodyPr/>
        <a:lstStyle/>
        <a:p>
          <a:r>
            <a:rPr lang="sr-Cyrl-RS" dirty="0" smtClean="0"/>
            <a:t>класификација</a:t>
          </a:r>
          <a:endParaRPr lang="en-US" dirty="0"/>
        </a:p>
      </dgm:t>
    </dgm:pt>
    <dgm:pt modelId="{E1447F52-1C69-460B-B9D4-DA146EBBEF53}" type="parTrans" cxnId="{FEE0B49A-4133-4D17-80B8-75F3CD08BDCF}">
      <dgm:prSet/>
      <dgm:spPr/>
      <dgm:t>
        <a:bodyPr/>
        <a:lstStyle/>
        <a:p>
          <a:endParaRPr lang="en-US"/>
        </a:p>
      </dgm:t>
    </dgm:pt>
    <dgm:pt modelId="{BDBA9E23-7CA2-429F-8F19-D260ED7BFD9F}" type="sibTrans" cxnId="{FEE0B49A-4133-4D17-80B8-75F3CD08BDCF}">
      <dgm:prSet/>
      <dgm:spPr/>
      <dgm:t>
        <a:bodyPr/>
        <a:lstStyle/>
        <a:p>
          <a:endParaRPr lang="en-US"/>
        </a:p>
      </dgm:t>
    </dgm:pt>
    <dgm:pt modelId="{DDDF2149-54A5-4494-BB42-6B47BBAC7387}" type="pres">
      <dgm:prSet presAssocID="{C066DF68-2339-4163-AE0A-249E1434C4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43FC5-4F5E-48E1-82AF-A26E3582B475}" type="pres">
      <dgm:prSet presAssocID="{9B503A79-2D1F-41A8-8B05-2B65F75C7959}" presName="root1" presStyleCnt="0"/>
      <dgm:spPr/>
    </dgm:pt>
    <dgm:pt modelId="{CA803523-B720-4EDA-A823-8DC43050CEDB}" type="pres">
      <dgm:prSet presAssocID="{9B503A79-2D1F-41A8-8B05-2B65F75C795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743AA-E90F-4DD3-8871-AE80A9D3FE30}" type="pres">
      <dgm:prSet presAssocID="{9B503A79-2D1F-41A8-8B05-2B65F75C7959}" presName="level2hierChild" presStyleCnt="0"/>
      <dgm:spPr/>
    </dgm:pt>
    <dgm:pt modelId="{BA1D02B8-5E05-40E0-BB23-7581FBF2541E}" type="pres">
      <dgm:prSet presAssocID="{FBB893F9-B766-43A3-BC0C-D041EA54808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31EA52D-6A15-4747-AD08-5FA6ADA12261}" type="pres">
      <dgm:prSet presAssocID="{FBB893F9-B766-43A3-BC0C-D041EA54808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E54ACE3-1DDA-4D1A-B922-4962BA156EA2}" type="pres">
      <dgm:prSet presAssocID="{E3FDB0E2-7361-40ED-8604-13F6DEB6FF7D}" presName="root2" presStyleCnt="0"/>
      <dgm:spPr/>
    </dgm:pt>
    <dgm:pt modelId="{018D50F3-A8C4-4051-99C4-8945608A51FC}" type="pres">
      <dgm:prSet presAssocID="{E3FDB0E2-7361-40ED-8604-13F6DEB6FF7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41E68-6910-4354-B3A4-6DFCF9554C00}" type="pres">
      <dgm:prSet presAssocID="{E3FDB0E2-7361-40ED-8604-13F6DEB6FF7D}" presName="level3hierChild" presStyleCnt="0"/>
      <dgm:spPr/>
    </dgm:pt>
    <dgm:pt modelId="{9ABD28CC-AB7C-4C16-8ABF-F51853C5E13C}" type="pres">
      <dgm:prSet presAssocID="{A1E2ED8E-0E50-4544-A029-62AF71A4246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8894294-568D-4466-B803-0F41A52C16E7}" type="pres">
      <dgm:prSet presAssocID="{A1E2ED8E-0E50-4544-A029-62AF71A4246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73A4CF2-9B75-4D5C-8DE5-97ECCF5DAF6C}" type="pres">
      <dgm:prSet presAssocID="{49E5B6EC-BCC1-4581-A995-679BFA079B16}" presName="root2" presStyleCnt="0"/>
      <dgm:spPr/>
    </dgm:pt>
    <dgm:pt modelId="{A4A81763-2059-49A3-B55F-AEB846E359AC}" type="pres">
      <dgm:prSet presAssocID="{49E5B6EC-BCC1-4581-A995-679BFA079B1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47F2C-4A4B-4A08-94B0-266B620DF891}" type="pres">
      <dgm:prSet presAssocID="{49E5B6EC-BCC1-4581-A995-679BFA079B16}" presName="level3hierChild" presStyleCnt="0"/>
      <dgm:spPr/>
    </dgm:pt>
    <dgm:pt modelId="{CE253071-737E-4CBB-A0E8-6675C4ABEB1F}" type="pres">
      <dgm:prSet presAssocID="{533DB729-511C-4F60-811B-C2AA3E6B7C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CA887F9-C09B-4B3B-B6A2-88FB7FB574EF}" type="pres">
      <dgm:prSet presAssocID="{533DB729-511C-4F60-811B-C2AA3E6B7C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4FC183F-B2D3-4AB8-9213-ADE1E97B4C09}" type="pres">
      <dgm:prSet presAssocID="{AE6B4D93-AB5E-4D28-8C7C-87326A38B032}" presName="root2" presStyleCnt="0"/>
      <dgm:spPr/>
    </dgm:pt>
    <dgm:pt modelId="{79DF3F34-8C00-461D-8DA9-96DDB16460A3}" type="pres">
      <dgm:prSet presAssocID="{AE6B4D93-AB5E-4D28-8C7C-87326A38B03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3DD48-E2CB-4403-B9F5-6C4ED856E64C}" type="pres">
      <dgm:prSet presAssocID="{AE6B4D93-AB5E-4D28-8C7C-87326A38B032}" presName="level3hierChild" presStyleCnt="0"/>
      <dgm:spPr/>
    </dgm:pt>
    <dgm:pt modelId="{8B83AA87-5012-4812-A38E-1C2622531257}" type="pres">
      <dgm:prSet presAssocID="{20C13099-8281-4323-ACAD-C62A4FD536C1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8B21866-9DD0-489F-938D-7C5EB1E270B1}" type="pres">
      <dgm:prSet presAssocID="{20C13099-8281-4323-ACAD-C62A4FD536C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45B6D86-E8FC-4B1D-A7FE-622A51E6CA77}" type="pres">
      <dgm:prSet presAssocID="{6D762209-3410-4B2B-A928-72D3CA9F98B8}" presName="root2" presStyleCnt="0"/>
      <dgm:spPr/>
    </dgm:pt>
    <dgm:pt modelId="{EA314E5F-B8DE-46EB-AD32-A004370F958E}" type="pres">
      <dgm:prSet presAssocID="{6D762209-3410-4B2B-A928-72D3CA9F98B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5B532-767C-46A0-8AF4-B5639FC69100}" type="pres">
      <dgm:prSet presAssocID="{6D762209-3410-4B2B-A928-72D3CA9F98B8}" presName="level3hierChild" presStyleCnt="0"/>
      <dgm:spPr/>
    </dgm:pt>
    <dgm:pt modelId="{57C22F9D-CE6A-46A4-BF3D-F896A11C5AE8}" type="pres">
      <dgm:prSet presAssocID="{E1447F52-1C69-460B-B9D4-DA146EBBEF5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9C96B3D-DDCC-4883-AA09-05245F3C9F23}" type="pres">
      <dgm:prSet presAssocID="{E1447F52-1C69-460B-B9D4-DA146EBBEF5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F7BE33E-52EC-4560-8C4C-63B4A3DE7490}" type="pres">
      <dgm:prSet presAssocID="{F3E4FA62-0F94-42FE-BE44-11CDC9F16AA4}" presName="root2" presStyleCnt="0"/>
      <dgm:spPr/>
    </dgm:pt>
    <dgm:pt modelId="{DFBCA81D-C623-4FA6-A8CB-61B077BFD118}" type="pres">
      <dgm:prSet presAssocID="{F3E4FA62-0F94-42FE-BE44-11CDC9F16AA4}" presName="LevelTwoTextNode" presStyleLbl="node3" presStyleIdx="2" presStyleCnt="3" custScaleY="93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DFB98-054D-4143-B338-4230AB18CA8C}" type="pres">
      <dgm:prSet presAssocID="{F3E4FA62-0F94-42FE-BE44-11CDC9F16AA4}" presName="level3hierChild" presStyleCnt="0"/>
      <dgm:spPr/>
    </dgm:pt>
  </dgm:ptLst>
  <dgm:cxnLst>
    <dgm:cxn modelId="{B1EA2F60-1760-4F63-A17A-A1C256A4E4A1}" type="presOf" srcId="{A1E2ED8E-0E50-4544-A029-62AF71A42467}" destId="{C8894294-568D-4466-B803-0F41A52C16E7}" srcOrd="1" destOrd="0" presId="urn:microsoft.com/office/officeart/2005/8/layout/hierarchy2"/>
    <dgm:cxn modelId="{3BB185B7-5F00-4882-AE04-04C94AE4E24C}" srcId="{E3FDB0E2-7361-40ED-8604-13F6DEB6FF7D}" destId="{49E5B6EC-BCC1-4581-A995-679BFA079B16}" srcOrd="0" destOrd="0" parTransId="{A1E2ED8E-0E50-4544-A029-62AF71A42467}" sibTransId="{95EB3F99-A887-4080-A16E-B4D5F5334C8E}"/>
    <dgm:cxn modelId="{8A2A8432-94DA-422C-89D4-D99BBE693951}" srcId="{9B503A79-2D1F-41A8-8B05-2B65F75C7959}" destId="{E3FDB0E2-7361-40ED-8604-13F6DEB6FF7D}" srcOrd="0" destOrd="0" parTransId="{FBB893F9-B766-43A3-BC0C-D041EA548088}" sibTransId="{97AA6909-93DE-42C8-A7AA-D236019984CF}"/>
    <dgm:cxn modelId="{90A6A2CC-BFB6-44AA-B5BA-C69C747A289E}" type="presOf" srcId="{533DB729-511C-4F60-811B-C2AA3E6B7C3D}" destId="{0CA887F9-C09B-4B3B-B6A2-88FB7FB574EF}" srcOrd="1" destOrd="0" presId="urn:microsoft.com/office/officeart/2005/8/layout/hierarchy2"/>
    <dgm:cxn modelId="{BD1C3B4D-D3BA-42E3-805A-D359541A2A10}" type="presOf" srcId="{E1447F52-1C69-460B-B9D4-DA146EBBEF53}" destId="{39C96B3D-DDCC-4883-AA09-05245F3C9F23}" srcOrd="1" destOrd="0" presId="urn:microsoft.com/office/officeart/2005/8/layout/hierarchy2"/>
    <dgm:cxn modelId="{6D075E86-1C03-482C-80D4-C413536744D1}" type="presOf" srcId="{FBB893F9-B766-43A3-BC0C-D041EA548088}" destId="{BA1D02B8-5E05-40E0-BB23-7581FBF2541E}" srcOrd="0" destOrd="0" presId="urn:microsoft.com/office/officeart/2005/8/layout/hierarchy2"/>
    <dgm:cxn modelId="{75C1EF50-E9B8-4E9C-AD0A-C9E9E2A4B619}" type="presOf" srcId="{6D762209-3410-4B2B-A928-72D3CA9F98B8}" destId="{EA314E5F-B8DE-46EB-AD32-A004370F958E}" srcOrd="0" destOrd="0" presId="urn:microsoft.com/office/officeart/2005/8/layout/hierarchy2"/>
    <dgm:cxn modelId="{59E47BEC-11E4-4AC5-8B27-EB2C1F6B4B62}" srcId="{9B503A79-2D1F-41A8-8B05-2B65F75C7959}" destId="{AE6B4D93-AB5E-4D28-8C7C-87326A38B032}" srcOrd="1" destOrd="0" parTransId="{533DB729-511C-4F60-811B-C2AA3E6B7C3D}" sibTransId="{92C1A232-4C98-4F05-BB53-0F9F59B00DBE}"/>
    <dgm:cxn modelId="{45958155-4116-4494-8435-963BE58FD75A}" type="presOf" srcId="{20C13099-8281-4323-ACAD-C62A4FD536C1}" destId="{8B83AA87-5012-4812-A38E-1C2622531257}" srcOrd="0" destOrd="0" presId="urn:microsoft.com/office/officeart/2005/8/layout/hierarchy2"/>
    <dgm:cxn modelId="{F726528D-6054-4469-8C00-7F17E817C266}" type="presOf" srcId="{A1E2ED8E-0E50-4544-A029-62AF71A42467}" destId="{9ABD28CC-AB7C-4C16-8ABF-F51853C5E13C}" srcOrd="0" destOrd="0" presId="urn:microsoft.com/office/officeart/2005/8/layout/hierarchy2"/>
    <dgm:cxn modelId="{0B9D57B0-9479-4FD0-AEE6-88F3420D0301}" type="presOf" srcId="{E1447F52-1C69-460B-B9D4-DA146EBBEF53}" destId="{57C22F9D-CE6A-46A4-BF3D-F896A11C5AE8}" srcOrd="0" destOrd="0" presId="urn:microsoft.com/office/officeart/2005/8/layout/hierarchy2"/>
    <dgm:cxn modelId="{BFB2C437-BBCF-4A48-AE75-DA2AAFE16E08}" srcId="{C066DF68-2339-4163-AE0A-249E1434C49E}" destId="{9B503A79-2D1F-41A8-8B05-2B65F75C7959}" srcOrd="0" destOrd="0" parTransId="{A838BB5C-D673-40AD-AF40-14A9E98F62FC}" sibTransId="{708A7B1F-3454-40F0-8B47-29AD78548B67}"/>
    <dgm:cxn modelId="{205C52EB-3C3C-48F3-8DF8-70B41D8F9E0F}" srcId="{AE6B4D93-AB5E-4D28-8C7C-87326A38B032}" destId="{6D762209-3410-4B2B-A928-72D3CA9F98B8}" srcOrd="0" destOrd="0" parTransId="{20C13099-8281-4323-ACAD-C62A4FD536C1}" sibTransId="{3E5C9858-2963-4C16-ACD7-4401AB0BB815}"/>
    <dgm:cxn modelId="{6BFFDF25-4627-4355-B71D-A7D197118FAB}" type="presOf" srcId="{20C13099-8281-4323-ACAD-C62A4FD536C1}" destId="{E8B21866-9DD0-489F-938D-7C5EB1E270B1}" srcOrd="1" destOrd="0" presId="urn:microsoft.com/office/officeart/2005/8/layout/hierarchy2"/>
    <dgm:cxn modelId="{ED3B6FC3-9710-448F-BD56-7662253A01B8}" type="presOf" srcId="{FBB893F9-B766-43A3-BC0C-D041EA548088}" destId="{E31EA52D-6A15-4747-AD08-5FA6ADA12261}" srcOrd="1" destOrd="0" presId="urn:microsoft.com/office/officeart/2005/8/layout/hierarchy2"/>
    <dgm:cxn modelId="{1187CAA6-A5B2-4731-99D7-6E28A25E0B80}" type="presOf" srcId="{C066DF68-2339-4163-AE0A-249E1434C49E}" destId="{DDDF2149-54A5-4494-BB42-6B47BBAC7387}" srcOrd="0" destOrd="0" presId="urn:microsoft.com/office/officeart/2005/8/layout/hierarchy2"/>
    <dgm:cxn modelId="{9BA95F68-45D1-4518-B40C-3E3B21FCF6AF}" type="presOf" srcId="{49E5B6EC-BCC1-4581-A995-679BFA079B16}" destId="{A4A81763-2059-49A3-B55F-AEB846E359AC}" srcOrd="0" destOrd="0" presId="urn:microsoft.com/office/officeart/2005/8/layout/hierarchy2"/>
    <dgm:cxn modelId="{2815DE53-BFEF-416B-80FA-B781B3177993}" type="presOf" srcId="{F3E4FA62-0F94-42FE-BE44-11CDC9F16AA4}" destId="{DFBCA81D-C623-4FA6-A8CB-61B077BFD118}" srcOrd="0" destOrd="0" presId="urn:microsoft.com/office/officeart/2005/8/layout/hierarchy2"/>
    <dgm:cxn modelId="{FA59F8B2-C1CC-4E7C-B5A4-71464FBAE221}" type="presOf" srcId="{533DB729-511C-4F60-811B-C2AA3E6B7C3D}" destId="{CE253071-737E-4CBB-A0E8-6675C4ABEB1F}" srcOrd="0" destOrd="0" presId="urn:microsoft.com/office/officeart/2005/8/layout/hierarchy2"/>
    <dgm:cxn modelId="{99B36812-816B-4B52-B3C7-BF29D1A59D5A}" type="presOf" srcId="{AE6B4D93-AB5E-4D28-8C7C-87326A38B032}" destId="{79DF3F34-8C00-461D-8DA9-96DDB16460A3}" srcOrd="0" destOrd="0" presId="urn:microsoft.com/office/officeart/2005/8/layout/hierarchy2"/>
    <dgm:cxn modelId="{1D267BC6-1828-4462-B702-C4C4DB671487}" type="presOf" srcId="{9B503A79-2D1F-41A8-8B05-2B65F75C7959}" destId="{CA803523-B720-4EDA-A823-8DC43050CEDB}" srcOrd="0" destOrd="0" presId="urn:microsoft.com/office/officeart/2005/8/layout/hierarchy2"/>
    <dgm:cxn modelId="{EAB70828-78BA-4D6D-85FD-8D5DE52BA272}" type="presOf" srcId="{E3FDB0E2-7361-40ED-8604-13F6DEB6FF7D}" destId="{018D50F3-A8C4-4051-99C4-8945608A51FC}" srcOrd="0" destOrd="0" presId="urn:microsoft.com/office/officeart/2005/8/layout/hierarchy2"/>
    <dgm:cxn modelId="{FEE0B49A-4133-4D17-80B8-75F3CD08BDCF}" srcId="{AE6B4D93-AB5E-4D28-8C7C-87326A38B032}" destId="{F3E4FA62-0F94-42FE-BE44-11CDC9F16AA4}" srcOrd="1" destOrd="0" parTransId="{E1447F52-1C69-460B-B9D4-DA146EBBEF53}" sibTransId="{BDBA9E23-7CA2-429F-8F19-D260ED7BFD9F}"/>
    <dgm:cxn modelId="{019999FB-EBCB-4F3B-B672-553ED5E553D5}" type="presParOf" srcId="{DDDF2149-54A5-4494-BB42-6B47BBAC7387}" destId="{1BE43FC5-4F5E-48E1-82AF-A26E3582B475}" srcOrd="0" destOrd="0" presId="urn:microsoft.com/office/officeart/2005/8/layout/hierarchy2"/>
    <dgm:cxn modelId="{2AFC87D6-B2F7-4A67-96C8-C8E80CCE4468}" type="presParOf" srcId="{1BE43FC5-4F5E-48E1-82AF-A26E3582B475}" destId="{CA803523-B720-4EDA-A823-8DC43050CEDB}" srcOrd="0" destOrd="0" presId="urn:microsoft.com/office/officeart/2005/8/layout/hierarchy2"/>
    <dgm:cxn modelId="{B50073E4-0A9B-49DD-ABC1-E5DC6E7B3114}" type="presParOf" srcId="{1BE43FC5-4F5E-48E1-82AF-A26E3582B475}" destId="{EC5743AA-E90F-4DD3-8871-AE80A9D3FE30}" srcOrd="1" destOrd="0" presId="urn:microsoft.com/office/officeart/2005/8/layout/hierarchy2"/>
    <dgm:cxn modelId="{A9776A3D-51C0-4832-B373-32C5733A96F3}" type="presParOf" srcId="{EC5743AA-E90F-4DD3-8871-AE80A9D3FE30}" destId="{BA1D02B8-5E05-40E0-BB23-7581FBF2541E}" srcOrd="0" destOrd="0" presId="urn:microsoft.com/office/officeart/2005/8/layout/hierarchy2"/>
    <dgm:cxn modelId="{DA468C3D-56BE-4081-ACCF-B12227453898}" type="presParOf" srcId="{BA1D02B8-5E05-40E0-BB23-7581FBF2541E}" destId="{E31EA52D-6A15-4747-AD08-5FA6ADA12261}" srcOrd="0" destOrd="0" presId="urn:microsoft.com/office/officeart/2005/8/layout/hierarchy2"/>
    <dgm:cxn modelId="{C6FEEA7C-E8EB-4DA3-9B90-0D1600889599}" type="presParOf" srcId="{EC5743AA-E90F-4DD3-8871-AE80A9D3FE30}" destId="{0E54ACE3-1DDA-4D1A-B922-4962BA156EA2}" srcOrd="1" destOrd="0" presId="urn:microsoft.com/office/officeart/2005/8/layout/hierarchy2"/>
    <dgm:cxn modelId="{4DDAE100-76C3-47E3-AD08-C50672521BFA}" type="presParOf" srcId="{0E54ACE3-1DDA-4D1A-B922-4962BA156EA2}" destId="{018D50F3-A8C4-4051-99C4-8945608A51FC}" srcOrd="0" destOrd="0" presId="urn:microsoft.com/office/officeart/2005/8/layout/hierarchy2"/>
    <dgm:cxn modelId="{F32CB28C-07FE-410F-A326-34BB858D2FDC}" type="presParOf" srcId="{0E54ACE3-1DDA-4D1A-B922-4962BA156EA2}" destId="{C9941E68-6910-4354-B3A4-6DFCF9554C00}" srcOrd="1" destOrd="0" presId="urn:microsoft.com/office/officeart/2005/8/layout/hierarchy2"/>
    <dgm:cxn modelId="{54433A81-4FCF-4302-B604-387F324DC62F}" type="presParOf" srcId="{C9941E68-6910-4354-B3A4-6DFCF9554C00}" destId="{9ABD28CC-AB7C-4C16-8ABF-F51853C5E13C}" srcOrd="0" destOrd="0" presId="urn:microsoft.com/office/officeart/2005/8/layout/hierarchy2"/>
    <dgm:cxn modelId="{2BBB7E0D-CE6D-48B5-B95B-F0109ED6D1D8}" type="presParOf" srcId="{9ABD28CC-AB7C-4C16-8ABF-F51853C5E13C}" destId="{C8894294-568D-4466-B803-0F41A52C16E7}" srcOrd="0" destOrd="0" presId="urn:microsoft.com/office/officeart/2005/8/layout/hierarchy2"/>
    <dgm:cxn modelId="{8CBDC872-3848-4C7A-93D0-10A746886BCC}" type="presParOf" srcId="{C9941E68-6910-4354-B3A4-6DFCF9554C00}" destId="{C73A4CF2-9B75-4D5C-8DE5-97ECCF5DAF6C}" srcOrd="1" destOrd="0" presId="urn:microsoft.com/office/officeart/2005/8/layout/hierarchy2"/>
    <dgm:cxn modelId="{FD2BE648-AADD-4B26-8EE9-75DB81C777A2}" type="presParOf" srcId="{C73A4CF2-9B75-4D5C-8DE5-97ECCF5DAF6C}" destId="{A4A81763-2059-49A3-B55F-AEB846E359AC}" srcOrd="0" destOrd="0" presId="urn:microsoft.com/office/officeart/2005/8/layout/hierarchy2"/>
    <dgm:cxn modelId="{47C12886-9262-498D-96B4-7A5E6D7911EE}" type="presParOf" srcId="{C73A4CF2-9B75-4D5C-8DE5-97ECCF5DAF6C}" destId="{85647F2C-4A4B-4A08-94B0-266B620DF891}" srcOrd="1" destOrd="0" presId="urn:microsoft.com/office/officeart/2005/8/layout/hierarchy2"/>
    <dgm:cxn modelId="{6FDEAE45-CA1D-4A8C-BA07-6BFF3FFB1EC0}" type="presParOf" srcId="{EC5743AA-E90F-4DD3-8871-AE80A9D3FE30}" destId="{CE253071-737E-4CBB-A0E8-6675C4ABEB1F}" srcOrd="2" destOrd="0" presId="urn:microsoft.com/office/officeart/2005/8/layout/hierarchy2"/>
    <dgm:cxn modelId="{0A3B30FA-46E1-47B5-B078-6600C6F474AC}" type="presParOf" srcId="{CE253071-737E-4CBB-A0E8-6675C4ABEB1F}" destId="{0CA887F9-C09B-4B3B-B6A2-88FB7FB574EF}" srcOrd="0" destOrd="0" presId="urn:microsoft.com/office/officeart/2005/8/layout/hierarchy2"/>
    <dgm:cxn modelId="{6DA007F0-B349-488B-B912-DDAD66FC92EF}" type="presParOf" srcId="{EC5743AA-E90F-4DD3-8871-AE80A9D3FE30}" destId="{64FC183F-B2D3-4AB8-9213-ADE1E97B4C09}" srcOrd="3" destOrd="0" presId="urn:microsoft.com/office/officeart/2005/8/layout/hierarchy2"/>
    <dgm:cxn modelId="{732583F7-804C-4CB6-98EE-337CC5647166}" type="presParOf" srcId="{64FC183F-B2D3-4AB8-9213-ADE1E97B4C09}" destId="{79DF3F34-8C00-461D-8DA9-96DDB16460A3}" srcOrd="0" destOrd="0" presId="urn:microsoft.com/office/officeart/2005/8/layout/hierarchy2"/>
    <dgm:cxn modelId="{1D7A29C3-3A7E-4543-910B-EA14422E3ADE}" type="presParOf" srcId="{64FC183F-B2D3-4AB8-9213-ADE1E97B4C09}" destId="{2273DD48-E2CB-4403-B9F5-6C4ED856E64C}" srcOrd="1" destOrd="0" presId="urn:microsoft.com/office/officeart/2005/8/layout/hierarchy2"/>
    <dgm:cxn modelId="{17E85325-B6FB-4391-910B-F455985FA1B4}" type="presParOf" srcId="{2273DD48-E2CB-4403-B9F5-6C4ED856E64C}" destId="{8B83AA87-5012-4812-A38E-1C2622531257}" srcOrd="0" destOrd="0" presId="urn:microsoft.com/office/officeart/2005/8/layout/hierarchy2"/>
    <dgm:cxn modelId="{35F0A59A-BBED-487D-BD3A-0EAC3A2CB45A}" type="presParOf" srcId="{8B83AA87-5012-4812-A38E-1C2622531257}" destId="{E8B21866-9DD0-489F-938D-7C5EB1E270B1}" srcOrd="0" destOrd="0" presId="urn:microsoft.com/office/officeart/2005/8/layout/hierarchy2"/>
    <dgm:cxn modelId="{1F807191-DA9C-4A24-A01A-FA65270F1A66}" type="presParOf" srcId="{2273DD48-E2CB-4403-B9F5-6C4ED856E64C}" destId="{F45B6D86-E8FC-4B1D-A7FE-622A51E6CA77}" srcOrd="1" destOrd="0" presId="urn:microsoft.com/office/officeart/2005/8/layout/hierarchy2"/>
    <dgm:cxn modelId="{403A0529-07F0-4048-A7DD-D5AA85D33F25}" type="presParOf" srcId="{F45B6D86-E8FC-4B1D-A7FE-622A51E6CA77}" destId="{EA314E5F-B8DE-46EB-AD32-A004370F958E}" srcOrd="0" destOrd="0" presId="urn:microsoft.com/office/officeart/2005/8/layout/hierarchy2"/>
    <dgm:cxn modelId="{46F0E903-C58B-4642-9631-324DC99D34CF}" type="presParOf" srcId="{F45B6D86-E8FC-4B1D-A7FE-622A51E6CA77}" destId="{97A5B532-767C-46A0-8AF4-B5639FC69100}" srcOrd="1" destOrd="0" presId="urn:microsoft.com/office/officeart/2005/8/layout/hierarchy2"/>
    <dgm:cxn modelId="{BBDE0EE8-3002-40A5-9543-2CB27C848761}" type="presParOf" srcId="{2273DD48-E2CB-4403-B9F5-6C4ED856E64C}" destId="{57C22F9D-CE6A-46A4-BF3D-F896A11C5AE8}" srcOrd="2" destOrd="0" presId="urn:microsoft.com/office/officeart/2005/8/layout/hierarchy2"/>
    <dgm:cxn modelId="{997D2713-2DFB-4DC5-8DC0-49F8541F754F}" type="presParOf" srcId="{57C22F9D-CE6A-46A4-BF3D-F896A11C5AE8}" destId="{39C96B3D-DDCC-4883-AA09-05245F3C9F23}" srcOrd="0" destOrd="0" presId="urn:microsoft.com/office/officeart/2005/8/layout/hierarchy2"/>
    <dgm:cxn modelId="{68F4DE8B-77F0-4D4E-A4A7-202E2EAD7120}" type="presParOf" srcId="{2273DD48-E2CB-4403-B9F5-6C4ED856E64C}" destId="{DF7BE33E-52EC-4560-8C4C-63B4A3DE7490}" srcOrd="3" destOrd="0" presId="urn:microsoft.com/office/officeart/2005/8/layout/hierarchy2"/>
    <dgm:cxn modelId="{7287563F-0472-41C9-85EA-ED6DD98B6491}" type="presParOf" srcId="{DF7BE33E-52EC-4560-8C4C-63B4A3DE7490}" destId="{DFBCA81D-C623-4FA6-A8CB-61B077BFD118}" srcOrd="0" destOrd="0" presId="urn:microsoft.com/office/officeart/2005/8/layout/hierarchy2"/>
    <dgm:cxn modelId="{C01F5330-D42A-457E-AE62-53647925A8E5}" type="presParOf" srcId="{DF7BE33E-52EC-4560-8C4C-63B4A3DE7490}" destId="{47ADFB98-054D-4143-B338-4230AB18CA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EBEFE-FDF5-41DB-BAC7-878A897050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D48B0-C8F1-4F9A-BFC4-1E75A031570A}">
      <dgm:prSet phldrT="[Text]"/>
      <dgm:spPr/>
      <dgm:t>
        <a:bodyPr/>
        <a:lstStyle/>
        <a:p>
          <a:r>
            <a:rPr lang="sr-Cyrl-RS" dirty="0" smtClean="0"/>
            <a:t>каталози</a:t>
          </a:r>
          <a:endParaRPr lang="en-US" dirty="0"/>
        </a:p>
      </dgm:t>
    </dgm:pt>
    <dgm:pt modelId="{39EEF4DD-20F3-4FBD-8D13-850F3A59D304}" type="parTrans" cxnId="{95456BAB-BA97-40E7-B7D8-65E650057718}">
      <dgm:prSet/>
      <dgm:spPr/>
      <dgm:t>
        <a:bodyPr/>
        <a:lstStyle/>
        <a:p>
          <a:endParaRPr lang="en-US"/>
        </a:p>
      </dgm:t>
    </dgm:pt>
    <dgm:pt modelId="{817D8928-5620-467C-8F04-7E8A7B636673}" type="sibTrans" cxnId="{95456BAB-BA97-40E7-B7D8-65E650057718}">
      <dgm:prSet/>
      <dgm:spPr/>
      <dgm:t>
        <a:bodyPr/>
        <a:lstStyle/>
        <a:p>
          <a:endParaRPr lang="en-US"/>
        </a:p>
      </dgm:t>
    </dgm:pt>
    <dgm:pt modelId="{0175EDC1-7A1A-4BD2-898C-DAF6CA6BD297}">
      <dgm:prSet phldrT="[Text]"/>
      <dgm:spPr/>
      <dgm:t>
        <a:bodyPr/>
        <a:lstStyle/>
        <a:p>
          <a:r>
            <a:rPr lang="sr-Cyrl-RS" dirty="0" smtClean="0"/>
            <a:t>формални</a:t>
          </a:r>
          <a:endParaRPr lang="en-US" dirty="0"/>
        </a:p>
      </dgm:t>
    </dgm:pt>
    <dgm:pt modelId="{FDE07236-04EE-4873-AE8A-A4B1766CCB52}" type="parTrans" cxnId="{D8219603-314B-4871-ACF8-7E909BE6E55F}">
      <dgm:prSet/>
      <dgm:spPr/>
      <dgm:t>
        <a:bodyPr/>
        <a:lstStyle/>
        <a:p>
          <a:endParaRPr lang="en-US"/>
        </a:p>
      </dgm:t>
    </dgm:pt>
    <dgm:pt modelId="{C2FFD98B-D12E-4F09-B858-BB627DA7AE4B}" type="sibTrans" cxnId="{D8219603-314B-4871-ACF8-7E909BE6E55F}">
      <dgm:prSet/>
      <dgm:spPr/>
      <dgm:t>
        <a:bodyPr/>
        <a:lstStyle/>
        <a:p>
          <a:endParaRPr lang="en-US"/>
        </a:p>
      </dgm:t>
    </dgm:pt>
    <dgm:pt modelId="{AEE68CE6-063E-4AB6-B704-BBC9458236CD}">
      <dgm:prSet phldrT="[Text]"/>
      <dgm:spPr/>
      <dgm:t>
        <a:bodyPr/>
        <a:lstStyle/>
        <a:p>
          <a:r>
            <a:rPr lang="sr-Cyrl-RS" dirty="0" smtClean="0"/>
            <a:t>алфабетски</a:t>
          </a:r>
          <a:endParaRPr lang="en-US" dirty="0"/>
        </a:p>
      </dgm:t>
    </dgm:pt>
    <dgm:pt modelId="{6BF624AF-7530-4AF1-BFBF-3E3807C8B287}" type="parTrans" cxnId="{E62D1CF1-3559-4122-8C07-542B3EFBE50C}">
      <dgm:prSet/>
      <dgm:spPr/>
      <dgm:t>
        <a:bodyPr/>
        <a:lstStyle/>
        <a:p>
          <a:endParaRPr lang="en-US"/>
        </a:p>
      </dgm:t>
    </dgm:pt>
    <dgm:pt modelId="{AFC3BF45-A64F-488C-A364-7F18379F3E58}" type="sibTrans" cxnId="{E62D1CF1-3559-4122-8C07-542B3EFBE50C}">
      <dgm:prSet/>
      <dgm:spPr/>
      <dgm:t>
        <a:bodyPr/>
        <a:lstStyle/>
        <a:p>
          <a:endParaRPr lang="en-US"/>
        </a:p>
      </dgm:t>
    </dgm:pt>
    <dgm:pt modelId="{D86292C4-9284-4B1F-9B11-5A2F6783E069}">
      <dgm:prSet phldrT="[Text]"/>
      <dgm:spPr/>
      <dgm:t>
        <a:bodyPr/>
        <a:lstStyle/>
        <a:p>
          <a:r>
            <a:rPr lang="sr-Cyrl-RS" dirty="0" smtClean="0"/>
            <a:t>топографски</a:t>
          </a:r>
          <a:endParaRPr lang="en-US" dirty="0"/>
        </a:p>
      </dgm:t>
    </dgm:pt>
    <dgm:pt modelId="{740BCCC9-CCDC-4F88-8DBF-1403D309C9A4}" type="parTrans" cxnId="{209C1E9E-BBFE-4E95-9C2B-EC83F8B38C6C}">
      <dgm:prSet/>
      <dgm:spPr/>
      <dgm:t>
        <a:bodyPr/>
        <a:lstStyle/>
        <a:p>
          <a:endParaRPr lang="en-US"/>
        </a:p>
      </dgm:t>
    </dgm:pt>
    <dgm:pt modelId="{86A1E971-DC51-487E-9E45-3E118F4B2260}" type="sibTrans" cxnId="{209C1E9E-BBFE-4E95-9C2B-EC83F8B38C6C}">
      <dgm:prSet/>
      <dgm:spPr/>
      <dgm:t>
        <a:bodyPr/>
        <a:lstStyle/>
        <a:p>
          <a:endParaRPr lang="en-US"/>
        </a:p>
      </dgm:t>
    </dgm:pt>
    <dgm:pt modelId="{340F1283-91F9-4AC5-95E7-FC393C25C317}">
      <dgm:prSet phldrT="[Text]"/>
      <dgm:spPr/>
      <dgm:t>
        <a:bodyPr/>
        <a:lstStyle/>
        <a:p>
          <a:r>
            <a:rPr lang="sr-Cyrl-RS" dirty="0" smtClean="0"/>
            <a:t>стварни</a:t>
          </a:r>
          <a:endParaRPr lang="en-US" dirty="0"/>
        </a:p>
      </dgm:t>
    </dgm:pt>
    <dgm:pt modelId="{1AE8D321-506F-4217-9D10-4EC632ACFA7F}" type="parTrans" cxnId="{6C28765F-BB7B-43BB-91A3-8F3834DB6839}">
      <dgm:prSet/>
      <dgm:spPr/>
      <dgm:t>
        <a:bodyPr/>
        <a:lstStyle/>
        <a:p>
          <a:endParaRPr lang="en-US"/>
        </a:p>
      </dgm:t>
    </dgm:pt>
    <dgm:pt modelId="{1C911F92-4832-4B31-8321-7C9415511E2D}" type="sibTrans" cxnId="{6C28765F-BB7B-43BB-91A3-8F3834DB6839}">
      <dgm:prSet/>
      <dgm:spPr/>
      <dgm:t>
        <a:bodyPr/>
        <a:lstStyle/>
        <a:p>
          <a:endParaRPr lang="en-US"/>
        </a:p>
      </dgm:t>
    </dgm:pt>
    <dgm:pt modelId="{62F0E966-F64B-43F2-8BE0-D5A9D5C9089D}">
      <dgm:prSet phldrT="[Text]"/>
      <dgm:spPr/>
      <dgm:t>
        <a:bodyPr/>
        <a:lstStyle/>
        <a:p>
          <a:r>
            <a:rPr lang="sr-Cyrl-RS" dirty="0" smtClean="0"/>
            <a:t>предметни</a:t>
          </a:r>
          <a:endParaRPr lang="en-US" dirty="0"/>
        </a:p>
      </dgm:t>
    </dgm:pt>
    <dgm:pt modelId="{886F9117-17A3-46E9-A41C-A8834C23950B}" type="parTrans" cxnId="{03A1D624-CA6C-43E0-82F8-67E7F64BDEFE}">
      <dgm:prSet/>
      <dgm:spPr/>
      <dgm:t>
        <a:bodyPr/>
        <a:lstStyle/>
        <a:p>
          <a:endParaRPr lang="en-US"/>
        </a:p>
      </dgm:t>
    </dgm:pt>
    <dgm:pt modelId="{D18F9BB5-D361-4B1D-8B76-8F6DE900C583}" type="sibTrans" cxnId="{03A1D624-CA6C-43E0-82F8-67E7F64BDEFE}">
      <dgm:prSet/>
      <dgm:spPr/>
      <dgm:t>
        <a:bodyPr/>
        <a:lstStyle/>
        <a:p>
          <a:endParaRPr lang="en-US"/>
        </a:p>
      </dgm:t>
    </dgm:pt>
    <dgm:pt modelId="{53F5E1C0-5386-4436-8CE0-69D0B7DDC954}">
      <dgm:prSet/>
      <dgm:spPr/>
      <dgm:t>
        <a:bodyPr/>
        <a:lstStyle/>
        <a:p>
          <a:r>
            <a:rPr lang="sr-Cyrl-RS" dirty="0" smtClean="0"/>
            <a:t>стручни</a:t>
          </a:r>
          <a:endParaRPr lang="en-US" dirty="0"/>
        </a:p>
      </dgm:t>
    </dgm:pt>
    <dgm:pt modelId="{83EFA47E-1759-4EF2-9255-AB1ADE9B29EC}" type="parTrans" cxnId="{3C2ECB32-D4C7-421F-A4EB-1C5419B0B132}">
      <dgm:prSet/>
      <dgm:spPr/>
      <dgm:t>
        <a:bodyPr/>
        <a:lstStyle/>
        <a:p>
          <a:endParaRPr lang="en-US"/>
        </a:p>
      </dgm:t>
    </dgm:pt>
    <dgm:pt modelId="{B6E11E9C-C0A9-405C-A603-511E1F14CD3B}" type="sibTrans" cxnId="{3C2ECB32-D4C7-421F-A4EB-1C5419B0B132}">
      <dgm:prSet/>
      <dgm:spPr/>
      <dgm:t>
        <a:bodyPr/>
        <a:lstStyle/>
        <a:p>
          <a:endParaRPr lang="en-US"/>
        </a:p>
      </dgm:t>
    </dgm:pt>
    <dgm:pt modelId="{C5391F5B-22A5-4635-B54E-A28C5F4BC5B4}">
      <dgm:prSet/>
      <dgm:spPr/>
      <dgm:t>
        <a:bodyPr/>
        <a:lstStyle/>
        <a:p>
          <a:r>
            <a:rPr lang="sr-Cyrl-RS" dirty="0" smtClean="0"/>
            <a:t>централни</a:t>
          </a:r>
          <a:endParaRPr lang="en-US" dirty="0"/>
        </a:p>
      </dgm:t>
    </dgm:pt>
    <dgm:pt modelId="{BCA4322B-0FE9-4535-BB25-FCD0D10C5B8F}" type="parTrans" cxnId="{8C9843DC-E238-4309-9305-8D26890EB3A0}">
      <dgm:prSet/>
      <dgm:spPr/>
      <dgm:t>
        <a:bodyPr/>
        <a:lstStyle/>
        <a:p>
          <a:endParaRPr lang="en-US"/>
        </a:p>
      </dgm:t>
    </dgm:pt>
    <dgm:pt modelId="{E6EC427A-D1A2-45F0-B326-6953DBA92577}" type="sibTrans" cxnId="{8C9843DC-E238-4309-9305-8D26890EB3A0}">
      <dgm:prSet/>
      <dgm:spPr/>
      <dgm:t>
        <a:bodyPr/>
        <a:lstStyle/>
        <a:p>
          <a:endParaRPr lang="en-US"/>
        </a:p>
      </dgm:t>
    </dgm:pt>
    <dgm:pt modelId="{C1BC2C2C-C7DF-47DF-9843-E65DB6699BEA}">
      <dgm:prSet/>
      <dgm:spPr/>
      <dgm:t>
        <a:bodyPr/>
        <a:lstStyle/>
        <a:p>
          <a:r>
            <a:rPr lang="sr-Cyrl-RS" dirty="0" smtClean="0"/>
            <a:t>унакрсни (речнички)</a:t>
          </a:r>
          <a:endParaRPr lang="en-US" dirty="0"/>
        </a:p>
      </dgm:t>
    </dgm:pt>
    <dgm:pt modelId="{A97238BA-6386-4F03-895B-7750BE074B30}" type="parTrans" cxnId="{D278DB07-CDBA-4169-8FEC-F6FC965B6685}">
      <dgm:prSet/>
      <dgm:spPr/>
      <dgm:t>
        <a:bodyPr/>
        <a:lstStyle/>
        <a:p>
          <a:endParaRPr lang="en-US"/>
        </a:p>
      </dgm:t>
    </dgm:pt>
    <dgm:pt modelId="{FB1D70A1-1A81-4121-8E47-F7AE0155FF86}" type="sibTrans" cxnId="{D278DB07-CDBA-4169-8FEC-F6FC965B6685}">
      <dgm:prSet/>
      <dgm:spPr/>
      <dgm:t>
        <a:bodyPr/>
        <a:lstStyle/>
        <a:p>
          <a:endParaRPr lang="en-US"/>
        </a:p>
      </dgm:t>
    </dgm:pt>
    <dgm:pt modelId="{9B062FD9-1946-4511-A5E1-A2FC6EBEEACE}" type="pres">
      <dgm:prSet presAssocID="{7FAEBEFE-FDF5-41DB-BAC7-878A897050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57254B-BFE3-43B6-92D5-706221E30DB4}" type="pres">
      <dgm:prSet presAssocID="{4EAD48B0-C8F1-4F9A-BFC4-1E75A031570A}" presName="hierRoot1" presStyleCnt="0"/>
      <dgm:spPr/>
    </dgm:pt>
    <dgm:pt modelId="{4FC7A0BE-B01B-45F7-A2E7-CF11B3C48720}" type="pres">
      <dgm:prSet presAssocID="{4EAD48B0-C8F1-4F9A-BFC4-1E75A031570A}" presName="composite" presStyleCnt="0"/>
      <dgm:spPr/>
    </dgm:pt>
    <dgm:pt modelId="{BECCCBD4-ED00-4842-B49D-F9B4D74331A1}" type="pres">
      <dgm:prSet presAssocID="{4EAD48B0-C8F1-4F9A-BFC4-1E75A031570A}" presName="background" presStyleLbl="node0" presStyleIdx="0" presStyleCnt="1"/>
      <dgm:spPr/>
    </dgm:pt>
    <dgm:pt modelId="{2254F3A5-EEE5-441A-BCCF-E42CE77D265A}" type="pres">
      <dgm:prSet presAssocID="{4EAD48B0-C8F1-4F9A-BFC4-1E75A031570A}" presName="text" presStyleLbl="fgAcc0" presStyleIdx="0" presStyleCnt="1" custLinFactNeighborX="1771" custLinFactNeighborY="-9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DD083-10D4-425C-9580-23D7639E45E4}" type="pres">
      <dgm:prSet presAssocID="{4EAD48B0-C8F1-4F9A-BFC4-1E75A031570A}" presName="hierChild2" presStyleCnt="0"/>
      <dgm:spPr/>
    </dgm:pt>
    <dgm:pt modelId="{5B26B567-62F9-49D2-92CC-3B2B264A02B0}" type="pres">
      <dgm:prSet presAssocID="{FDE07236-04EE-4873-AE8A-A4B1766CCB52}" presName="Name10" presStyleLbl="parChTrans1D2" presStyleIdx="0" presStyleCnt="4"/>
      <dgm:spPr/>
      <dgm:t>
        <a:bodyPr/>
        <a:lstStyle/>
        <a:p>
          <a:endParaRPr lang="en-US"/>
        </a:p>
      </dgm:t>
    </dgm:pt>
    <dgm:pt modelId="{D5A5D519-C536-4EF4-9D90-CC60CC5DE762}" type="pres">
      <dgm:prSet presAssocID="{0175EDC1-7A1A-4BD2-898C-DAF6CA6BD297}" presName="hierRoot2" presStyleCnt="0"/>
      <dgm:spPr/>
    </dgm:pt>
    <dgm:pt modelId="{61EB1FB0-6426-41DC-96C0-50C57B4E6915}" type="pres">
      <dgm:prSet presAssocID="{0175EDC1-7A1A-4BD2-898C-DAF6CA6BD297}" presName="composite2" presStyleCnt="0"/>
      <dgm:spPr/>
    </dgm:pt>
    <dgm:pt modelId="{0D6BC092-2237-4ACF-84DC-5653BCFA15A0}" type="pres">
      <dgm:prSet presAssocID="{0175EDC1-7A1A-4BD2-898C-DAF6CA6BD297}" presName="background2" presStyleLbl="node2" presStyleIdx="0" presStyleCnt="4"/>
      <dgm:spPr/>
    </dgm:pt>
    <dgm:pt modelId="{7D44B9A4-F88C-4FCC-A60C-5C5F938FAD0B}" type="pres">
      <dgm:prSet presAssocID="{0175EDC1-7A1A-4BD2-898C-DAF6CA6BD297}" presName="text2" presStyleLbl="fgAcc2" presStyleIdx="0" presStyleCnt="4" custLinFactNeighborX="1243" custLinFactNeighborY="2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31CB8-8DBE-4BD6-B98A-F60D38E2A49D}" type="pres">
      <dgm:prSet presAssocID="{0175EDC1-7A1A-4BD2-898C-DAF6CA6BD297}" presName="hierChild3" presStyleCnt="0"/>
      <dgm:spPr/>
    </dgm:pt>
    <dgm:pt modelId="{216FFE51-E849-4251-AE85-53244B6BF3D0}" type="pres">
      <dgm:prSet presAssocID="{6BF624AF-7530-4AF1-BFBF-3E3807C8B28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F5800D1-6C94-497A-A01D-CED916E0629D}" type="pres">
      <dgm:prSet presAssocID="{AEE68CE6-063E-4AB6-B704-BBC9458236CD}" presName="hierRoot3" presStyleCnt="0"/>
      <dgm:spPr/>
    </dgm:pt>
    <dgm:pt modelId="{32F49961-4DE8-467D-B87B-6D35812D18A5}" type="pres">
      <dgm:prSet presAssocID="{AEE68CE6-063E-4AB6-B704-BBC9458236CD}" presName="composite3" presStyleCnt="0"/>
      <dgm:spPr/>
    </dgm:pt>
    <dgm:pt modelId="{11F36C32-17AE-4EFF-937D-F9D9A3B21F3A}" type="pres">
      <dgm:prSet presAssocID="{AEE68CE6-063E-4AB6-B704-BBC9458236CD}" presName="background3" presStyleLbl="node3" presStyleIdx="0" presStyleCnt="4"/>
      <dgm:spPr/>
    </dgm:pt>
    <dgm:pt modelId="{C2C214AA-8D08-461B-BE2B-6F4A7BC1C785}" type="pres">
      <dgm:prSet presAssocID="{AEE68CE6-063E-4AB6-B704-BBC9458236C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EF10C-79CC-41EE-9E00-63FDF59746C6}" type="pres">
      <dgm:prSet presAssocID="{AEE68CE6-063E-4AB6-B704-BBC9458236CD}" presName="hierChild4" presStyleCnt="0"/>
      <dgm:spPr/>
    </dgm:pt>
    <dgm:pt modelId="{0BEA8FC4-4F68-4643-A999-D861E7D0FF06}" type="pres">
      <dgm:prSet presAssocID="{740BCCC9-CCDC-4F88-8DBF-1403D309C9A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2F7D862-F799-4659-9293-A81521504741}" type="pres">
      <dgm:prSet presAssocID="{D86292C4-9284-4B1F-9B11-5A2F6783E069}" presName="hierRoot3" presStyleCnt="0"/>
      <dgm:spPr/>
    </dgm:pt>
    <dgm:pt modelId="{010A1E00-E55D-4D97-B452-92C4BBDACF14}" type="pres">
      <dgm:prSet presAssocID="{D86292C4-9284-4B1F-9B11-5A2F6783E069}" presName="composite3" presStyleCnt="0"/>
      <dgm:spPr/>
    </dgm:pt>
    <dgm:pt modelId="{F8B911DD-A8F7-4234-9EC4-0E5E5A787ED1}" type="pres">
      <dgm:prSet presAssocID="{D86292C4-9284-4B1F-9B11-5A2F6783E069}" presName="background3" presStyleLbl="node3" presStyleIdx="1" presStyleCnt="4"/>
      <dgm:spPr/>
    </dgm:pt>
    <dgm:pt modelId="{00948B55-7614-49E9-8E18-5B26ED3B317A}" type="pres">
      <dgm:prSet presAssocID="{D86292C4-9284-4B1F-9B11-5A2F6783E06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AB5AA-0310-4BC7-BC51-B2254D87F8E1}" type="pres">
      <dgm:prSet presAssocID="{D86292C4-9284-4B1F-9B11-5A2F6783E069}" presName="hierChild4" presStyleCnt="0"/>
      <dgm:spPr/>
    </dgm:pt>
    <dgm:pt modelId="{3CE2062F-E006-435C-AEA5-D8E8FD12E738}" type="pres">
      <dgm:prSet presAssocID="{1AE8D321-506F-4217-9D10-4EC632ACFA7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BDBB6BB-0B8E-4A3B-A627-B121112D5B2E}" type="pres">
      <dgm:prSet presAssocID="{340F1283-91F9-4AC5-95E7-FC393C25C317}" presName="hierRoot2" presStyleCnt="0"/>
      <dgm:spPr/>
    </dgm:pt>
    <dgm:pt modelId="{DB1B699D-1A04-403A-965C-571D9EE94D24}" type="pres">
      <dgm:prSet presAssocID="{340F1283-91F9-4AC5-95E7-FC393C25C317}" presName="composite2" presStyleCnt="0"/>
      <dgm:spPr/>
    </dgm:pt>
    <dgm:pt modelId="{04A1F9A8-54FD-4661-B985-392901F48BEC}" type="pres">
      <dgm:prSet presAssocID="{340F1283-91F9-4AC5-95E7-FC393C25C317}" presName="background2" presStyleLbl="node2" presStyleIdx="1" presStyleCnt="4"/>
      <dgm:spPr/>
    </dgm:pt>
    <dgm:pt modelId="{A5FE6A5C-02F8-41D2-ABC3-F03C22632EB7}" type="pres">
      <dgm:prSet presAssocID="{340F1283-91F9-4AC5-95E7-FC393C25C317}" presName="text2" presStyleLbl="fgAcc2" presStyleIdx="1" presStyleCnt="4" custScaleX="96011" custLinFactX="-5015" custLinFactNeighborX="-100000" custLinFactNeighborY="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5262F-0243-446E-A9D3-703BC25BF535}" type="pres">
      <dgm:prSet presAssocID="{340F1283-91F9-4AC5-95E7-FC393C25C317}" presName="hierChild3" presStyleCnt="0"/>
      <dgm:spPr/>
    </dgm:pt>
    <dgm:pt modelId="{E5D53723-535E-4360-BB5F-2DE4D13D4611}" type="pres">
      <dgm:prSet presAssocID="{886F9117-17A3-46E9-A41C-A8834C23950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7DAA17B-7739-491F-8B31-5C33E6A2F9AE}" type="pres">
      <dgm:prSet presAssocID="{62F0E966-F64B-43F2-8BE0-D5A9D5C9089D}" presName="hierRoot3" presStyleCnt="0"/>
      <dgm:spPr/>
    </dgm:pt>
    <dgm:pt modelId="{86134F96-9125-40DE-93FB-8A18C19A8605}" type="pres">
      <dgm:prSet presAssocID="{62F0E966-F64B-43F2-8BE0-D5A9D5C9089D}" presName="composite3" presStyleCnt="0"/>
      <dgm:spPr/>
    </dgm:pt>
    <dgm:pt modelId="{4B23A823-41AB-4967-8582-9B8C3BEE00F5}" type="pres">
      <dgm:prSet presAssocID="{62F0E966-F64B-43F2-8BE0-D5A9D5C9089D}" presName="background3" presStyleLbl="node3" presStyleIdx="2" presStyleCnt="4"/>
      <dgm:spPr/>
    </dgm:pt>
    <dgm:pt modelId="{C9BCE3E5-ED76-4AE3-B7D7-2C146546BDDC}" type="pres">
      <dgm:prSet presAssocID="{62F0E966-F64B-43F2-8BE0-D5A9D5C9089D}" presName="text3" presStyleLbl="fgAcc3" presStyleIdx="2" presStyleCnt="4" custLinFactNeighborX="4974" custLinFactNeighborY="2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3AF53-9566-40F2-99D8-DE42007A3EF8}" type="pres">
      <dgm:prSet presAssocID="{62F0E966-F64B-43F2-8BE0-D5A9D5C9089D}" presName="hierChild4" presStyleCnt="0"/>
      <dgm:spPr/>
    </dgm:pt>
    <dgm:pt modelId="{4DD59E46-3C1F-4F22-BF07-CC1FD69D2BE6}" type="pres">
      <dgm:prSet presAssocID="{83EFA47E-1759-4EF2-9255-AB1ADE9B29E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92AEADBB-C0E5-480A-93D6-3AD7BFB4FAA0}" type="pres">
      <dgm:prSet presAssocID="{53F5E1C0-5386-4436-8CE0-69D0B7DDC954}" presName="hierRoot3" presStyleCnt="0"/>
      <dgm:spPr/>
    </dgm:pt>
    <dgm:pt modelId="{3E437A8C-1C03-42FF-8290-78B5488ED68C}" type="pres">
      <dgm:prSet presAssocID="{53F5E1C0-5386-4436-8CE0-69D0B7DDC954}" presName="composite3" presStyleCnt="0"/>
      <dgm:spPr/>
    </dgm:pt>
    <dgm:pt modelId="{F64873C0-3282-49DB-8E92-B9D2649B6575}" type="pres">
      <dgm:prSet presAssocID="{53F5E1C0-5386-4436-8CE0-69D0B7DDC954}" presName="background3" presStyleLbl="node3" presStyleIdx="3" presStyleCnt="4"/>
      <dgm:spPr/>
    </dgm:pt>
    <dgm:pt modelId="{38A70E42-E006-4ECD-A7FE-2EAB2CB704BD}" type="pres">
      <dgm:prSet presAssocID="{53F5E1C0-5386-4436-8CE0-69D0B7DDC95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D8245-60CC-4469-BD2F-4A7C53A3B1C2}" type="pres">
      <dgm:prSet presAssocID="{53F5E1C0-5386-4436-8CE0-69D0B7DDC954}" presName="hierChild4" presStyleCnt="0"/>
      <dgm:spPr/>
    </dgm:pt>
    <dgm:pt modelId="{BC1CA294-8B32-4229-8C00-929D8787A310}" type="pres">
      <dgm:prSet presAssocID="{BCA4322B-0FE9-4535-BB25-FCD0D10C5B8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BCA09E0-1ACC-4FF5-A154-D25C7BA17A5A}" type="pres">
      <dgm:prSet presAssocID="{C5391F5B-22A5-4635-B54E-A28C5F4BC5B4}" presName="hierRoot2" presStyleCnt="0"/>
      <dgm:spPr/>
    </dgm:pt>
    <dgm:pt modelId="{63C8FAF1-DA36-4C9A-A91C-46C5F340CFA6}" type="pres">
      <dgm:prSet presAssocID="{C5391F5B-22A5-4635-B54E-A28C5F4BC5B4}" presName="composite2" presStyleCnt="0"/>
      <dgm:spPr/>
    </dgm:pt>
    <dgm:pt modelId="{4A5152C0-8E23-4D76-9B70-14E39A9D9D19}" type="pres">
      <dgm:prSet presAssocID="{C5391F5B-22A5-4635-B54E-A28C5F4BC5B4}" presName="background2" presStyleLbl="node2" presStyleIdx="2" presStyleCnt="4"/>
      <dgm:spPr/>
    </dgm:pt>
    <dgm:pt modelId="{47CAB2FB-66E8-4F63-A850-FC6488672871}" type="pres">
      <dgm:prSet presAssocID="{C5391F5B-22A5-4635-B54E-A28C5F4BC5B4}" presName="text2" presStyleLbl="fgAcc2" presStyleIdx="2" presStyleCnt="4" custLinFactNeighborX="-4770" custLinFactNeighborY="-4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FF093-CB2A-4EFD-BD5F-DF41488FB372}" type="pres">
      <dgm:prSet presAssocID="{C5391F5B-22A5-4635-B54E-A28C5F4BC5B4}" presName="hierChild3" presStyleCnt="0"/>
      <dgm:spPr/>
    </dgm:pt>
    <dgm:pt modelId="{1E9F44FB-EB84-4E59-8D63-30D8D06B3874}" type="pres">
      <dgm:prSet presAssocID="{A97238BA-6386-4F03-895B-7750BE074B30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BA4A23E-2A25-468A-928D-1A20F13B5882}" type="pres">
      <dgm:prSet presAssocID="{C1BC2C2C-C7DF-47DF-9843-E65DB6699BEA}" presName="hierRoot2" presStyleCnt="0"/>
      <dgm:spPr/>
    </dgm:pt>
    <dgm:pt modelId="{4FCCD0ED-B504-4116-A499-E79E38082BA8}" type="pres">
      <dgm:prSet presAssocID="{C1BC2C2C-C7DF-47DF-9843-E65DB6699BEA}" presName="composite2" presStyleCnt="0"/>
      <dgm:spPr/>
    </dgm:pt>
    <dgm:pt modelId="{0E247318-3C48-49D6-AD14-BD0ACB96DAC7}" type="pres">
      <dgm:prSet presAssocID="{C1BC2C2C-C7DF-47DF-9843-E65DB6699BEA}" presName="background2" presStyleLbl="node2" presStyleIdx="3" presStyleCnt="4"/>
      <dgm:spPr/>
    </dgm:pt>
    <dgm:pt modelId="{7CFD2A87-F1B8-497B-99E5-17C935D85DED}" type="pres">
      <dgm:prSet presAssocID="{C1BC2C2C-C7DF-47DF-9843-E65DB6699BEA}" presName="text2" presStyleLbl="fgAcc2" presStyleIdx="3" presStyleCnt="4" custLinFactNeighborX="-10596" custLinFactNeighborY="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6E941-A007-427C-9187-5B3E9432BB69}" type="pres">
      <dgm:prSet presAssocID="{C1BC2C2C-C7DF-47DF-9843-E65DB6699BEA}" presName="hierChild3" presStyleCnt="0"/>
      <dgm:spPr/>
    </dgm:pt>
  </dgm:ptLst>
  <dgm:cxnLst>
    <dgm:cxn modelId="{3C2ECB32-D4C7-421F-A4EB-1C5419B0B132}" srcId="{340F1283-91F9-4AC5-95E7-FC393C25C317}" destId="{53F5E1C0-5386-4436-8CE0-69D0B7DDC954}" srcOrd="1" destOrd="0" parTransId="{83EFA47E-1759-4EF2-9255-AB1ADE9B29EC}" sibTransId="{B6E11E9C-C0A9-405C-A603-511E1F14CD3B}"/>
    <dgm:cxn modelId="{77FFC929-3F3E-4F20-AF0E-D9AF0582E7C6}" type="presOf" srcId="{0175EDC1-7A1A-4BD2-898C-DAF6CA6BD297}" destId="{7D44B9A4-F88C-4FCC-A60C-5C5F938FAD0B}" srcOrd="0" destOrd="0" presId="urn:microsoft.com/office/officeart/2005/8/layout/hierarchy1"/>
    <dgm:cxn modelId="{8832A05E-0DAA-4774-BC61-008EA3A7A11F}" type="presOf" srcId="{6BF624AF-7530-4AF1-BFBF-3E3807C8B287}" destId="{216FFE51-E849-4251-AE85-53244B6BF3D0}" srcOrd="0" destOrd="0" presId="urn:microsoft.com/office/officeart/2005/8/layout/hierarchy1"/>
    <dgm:cxn modelId="{03A1D624-CA6C-43E0-82F8-67E7F64BDEFE}" srcId="{340F1283-91F9-4AC5-95E7-FC393C25C317}" destId="{62F0E966-F64B-43F2-8BE0-D5A9D5C9089D}" srcOrd="0" destOrd="0" parTransId="{886F9117-17A3-46E9-A41C-A8834C23950B}" sibTransId="{D18F9BB5-D361-4B1D-8B76-8F6DE900C583}"/>
    <dgm:cxn modelId="{06B7425A-EBB8-4BE9-81E2-5D9F72738E49}" type="presOf" srcId="{BCA4322B-0FE9-4535-BB25-FCD0D10C5B8F}" destId="{BC1CA294-8B32-4229-8C00-929D8787A310}" srcOrd="0" destOrd="0" presId="urn:microsoft.com/office/officeart/2005/8/layout/hierarchy1"/>
    <dgm:cxn modelId="{6C28765F-BB7B-43BB-91A3-8F3834DB6839}" srcId="{4EAD48B0-C8F1-4F9A-BFC4-1E75A031570A}" destId="{340F1283-91F9-4AC5-95E7-FC393C25C317}" srcOrd="1" destOrd="0" parTransId="{1AE8D321-506F-4217-9D10-4EC632ACFA7F}" sibTransId="{1C911F92-4832-4B31-8321-7C9415511E2D}"/>
    <dgm:cxn modelId="{C384F0E7-3D4B-41A0-A98A-BB8C7173C81E}" type="presOf" srcId="{62F0E966-F64B-43F2-8BE0-D5A9D5C9089D}" destId="{C9BCE3E5-ED76-4AE3-B7D7-2C146546BDDC}" srcOrd="0" destOrd="0" presId="urn:microsoft.com/office/officeart/2005/8/layout/hierarchy1"/>
    <dgm:cxn modelId="{1130CCE7-591C-440E-84D2-B652324EF080}" type="presOf" srcId="{FDE07236-04EE-4873-AE8A-A4B1766CCB52}" destId="{5B26B567-62F9-49D2-92CC-3B2B264A02B0}" srcOrd="0" destOrd="0" presId="urn:microsoft.com/office/officeart/2005/8/layout/hierarchy1"/>
    <dgm:cxn modelId="{209C1E9E-BBFE-4E95-9C2B-EC83F8B38C6C}" srcId="{0175EDC1-7A1A-4BD2-898C-DAF6CA6BD297}" destId="{D86292C4-9284-4B1F-9B11-5A2F6783E069}" srcOrd="1" destOrd="0" parTransId="{740BCCC9-CCDC-4F88-8DBF-1403D309C9A4}" sibTransId="{86A1E971-DC51-487E-9E45-3E118F4B2260}"/>
    <dgm:cxn modelId="{06B3A0F4-0BA8-4A19-83EA-44158421C678}" type="presOf" srcId="{D86292C4-9284-4B1F-9B11-5A2F6783E069}" destId="{00948B55-7614-49E9-8E18-5B26ED3B317A}" srcOrd="0" destOrd="0" presId="urn:microsoft.com/office/officeart/2005/8/layout/hierarchy1"/>
    <dgm:cxn modelId="{CFD539F8-A9EC-4CE1-8FED-346F22B59510}" type="presOf" srcId="{4EAD48B0-C8F1-4F9A-BFC4-1E75A031570A}" destId="{2254F3A5-EEE5-441A-BCCF-E42CE77D265A}" srcOrd="0" destOrd="0" presId="urn:microsoft.com/office/officeart/2005/8/layout/hierarchy1"/>
    <dgm:cxn modelId="{1ED36A0A-F073-439B-9019-8A84E846726A}" type="presOf" srcId="{7FAEBEFE-FDF5-41DB-BAC7-878A897050BA}" destId="{9B062FD9-1946-4511-A5E1-A2FC6EBEEACE}" srcOrd="0" destOrd="0" presId="urn:microsoft.com/office/officeart/2005/8/layout/hierarchy1"/>
    <dgm:cxn modelId="{FC8EFBE8-4E34-4B86-AEBD-C5A611BE2072}" type="presOf" srcId="{340F1283-91F9-4AC5-95E7-FC393C25C317}" destId="{A5FE6A5C-02F8-41D2-ABC3-F03C22632EB7}" srcOrd="0" destOrd="0" presId="urn:microsoft.com/office/officeart/2005/8/layout/hierarchy1"/>
    <dgm:cxn modelId="{DB1C05FD-63EA-4E96-88F0-522C4A105C6E}" type="presOf" srcId="{53F5E1C0-5386-4436-8CE0-69D0B7DDC954}" destId="{38A70E42-E006-4ECD-A7FE-2EAB2CB704BD}" srcOrd="0" destOrd="0" presId="urn:microsoft.com/office/officeart/2005/8/layout/hierarchy1"/>
    <dgm:cxn modelId="{1110EF4E-AD40-4AD5-A116-55B862E4DC0D}" type="presOf" srcId="{A97238BA-6386-4F03-895B-7750BE074B30}" destId="{1E9F44FB-EB84-4E59-8D63-30D8D06B3874}" srcOrd="0" destOrd="0" presId="urn:microsoft.com/office/officeart/2005/8/layout/hierarchy1"/>
    <dgm:cxn modelId="{0C3AE848-C903-4E2C-B0E7-AF3E3AD9DC15}" type="presOf" srcId="{740BCCC9-CCDC-4F88-8DBF-1403D309C9A4}" destId="{0BEA8FC4-4F68-4643-A999-D861E7D0FF06}" srcOrd="0" destOrd="0" presId="urn:microsoft.com/office/officeart/2005/8/layout/hierarchy1"/>
    <dgm:cxn modelId="{7B7D9A5D-5899-4714-A17A-24AA83C5AC6B}" type="presOf" srcId="{AEE68CE6-063E-4AB6-B704-BBC9458236CD}" destId="{C2C214AA-8D08-461B-BE2B-6F4A7BC1C785}" srcOrd="0" destOrd="0" presId="urn:microsoft.com/office/officeart/2005/8/layout/hierarchy1"/>
    <dgm:cxn modelId="{D8219603-314B-4871-ACF8-7E909BE6E55F}" srcId="{4EAD48B0-C8F1-4F9A-BFC4-1E75A031570A}" destId="{0175EDC1-7A1A-4BD2-898C-DAF6CA6BD297}" srcOrd="0" destOrd="0" parTransId="{FDE07236-04EE-4873-AE8A-A4B1766CCB52}" sibTransId="{C2FFD98B-D12E-4F09-B858-BB627DA7AE4B}"/>
    <dgm:cxn modelId="{E62D1CF1-3559-4122-8C07-542B3EFBE50C}" srcId="{0175EDC1-7A1A-4BD2-898C-DAF6CA6BD297}" destId="{AEE68CE6-063E-4AB6-B704-BBC9458236CD}" srcOrd="0" destOrd="0" parTransId="{6BF624AF-7530-4AF1-BFBF-3E3807C8B287}" sibTransId="{AFC3BF45-A64F-488C-A364-7F18379F3E58}"/>
    <dgm:cxn modelId="{8C9843DC-E238-4309-9305-8D26890EB3A0}" srcId="{4EAD48B0-C8F1-4F9A-BFC4-1E75A031570A}" destId="{C5391F5B-22A5-4635-B54E-A28C5F4BC5B4}" srcOrd="2" destOrd="0" parTransId="{BCA4322B-0FE9-4535-BB25-FCD0D10C5B8F}" sibTransId="{E6EC427A-D1A2-45F0-B326-6953DBA92577}"/>
    <dgm:cxn modelId="{8C90217C-487A-4136-AFF6-686811B27611}" type="presOf" srcId="{83EFA47E-1759-4EF2-9255-AB1ADE9B29EC}" destId="{4DD59E46-3C1F-4F22-BF07-CC1FD69D2BE6}" srcOrd="0" destOrd="0" presId="urn:microsoft.com/office/officeart/2005/8/layout/hierarchy1"/>
    <dgm:cxn modelId="{16B01342-BC2C-415F-BDBC-A426AE85B060}" type="presOf" srcId="{886F9117-17A3-46E9-A41C-A8834C23950B}" destId="{E5D53723-535E-4360-BB5F-2DE4D13D4611}" srcOrd="0" destOrd="0" presId="urn:microsoft.com/office/officeart/2005/8/layout/hierarchy1"/>
    <dgm:cxn modelId="{95456BAB-BA97-40E7-B7D8-65E650057718}" srcId="{7FAEBEFE-FDF5-41DB-BAC7-878A897050BA}" destId="{4EAD48B0-C8F1-4F9A-BFC4-1E75A031570A}" srcOrd="0" destOrd="0" parTransId="{39EEF4DD-20F3-4FBD-8D13-850F3A59D304}" sibTransId="{817D8928-5620-467C-8F04-7E8A7B636673}"/>
    <dgm:cxn modelId="{6B910EDE-6F62-48F9-AD4A-366654AF24A9}" type="presOf" srcId="{1AE8D321-506F-4217-9D10-4EC632ACFA7F}" destId="{3CE2062F-E006-435C-AEA5-D8E8FD12E738}" srcOrd="0" destOrd="0" presId="urn:microsoft.com/office/officeart/2005/8/layout/hierarchy1"/>
    <dgm:cxn modelId="{D6E4A111-8334-49CB-9F30-610E033AE088}" type="presOf" srcId="{C5391F5B-22A5-4635-B54E-A28C5F4BC5B4}" destId="{47CAB2FB-66E8-4F63-A850-FC6488672871}" srcOrd="0" destOrd="0" presId="urn:microsoft.com/office/officeart/2005/8/layout/hierarchy1"/>
    <dgm:cxn modelId="{D278DB07-CDBA-4169-8FEC-F6FC965B6685}" srcId="{4EAD48B0-C8F1-4F9A-BFC4-1E75A031570A}" destId="{C1BC2C2C-C7DF-47DF-9843-E65DB6699BEA}" srcOrd="3" destOrd="0" parTransId="{A97238BA-6386-4F03-895B-7750BE074B30}" sibTransId="{FB1D70A1-1A81-4121-8E47-F7AE0155FF86}"/>
    <dgm:cxn modelId="{7A96443B-73D4-42F2-86CC-CF2168EF0C2A}" type="presOf" srcId="{C1BC2C2C-C7DF-47DF-9843-E65DB6699BEA}" destId="{7CFD2A87-F1B8-497B-99E5-17C935D85DED}" srcOrd="0" destOrd="0" presId="urn:microsoft.com/office/officeart/2005/8/layout/hierarchy1"/>
    <dgm:cxn modelId="{C752D87F-860E-4696-B6A0-1925D0E6CDB4}" type="presParOf" srcId="{9B062FD9-1946-4511-A5E1-A2FC6EBEEACE}" destId="{4957254B-BFE3-43B6-92D5-706221E30DB4}" srcOrd="0" destOrd="0" presId="urn:microsoft.com/office/officeart/2005/8/layout/hierarchy1"/>
    <dgm:cxn modelId="{9836BAE2-A9C3-47D6-B178-CACAD93E1280}" type="presParOf" srcId="{4957254B-BFE3-43B6-92D5-706221E30DB4}" destId="{4FC7A0BE-B01B-45F7-A2E7-CF11B3C48720}" srcOrd="0" destOrd="0" presId="urn:microsoft.com/office/officeart/2005/8/layout/hierarchy1"/>
    <dgm:cxn modelId="{75F85440-74ED-4AD3-A555-0BC1B9C61AC3}" type="presParOf" srcId="{4FC7A0BE-B01B-45F7-A2E7-CF11B3C48720}" destId="{BECCCBD4-ED00-4842-B49D-F9B4D74331A1}" srcOrd="0" destOrd="0" presId="urn:microsoft.com/office/officeart/2005/8/layout/hierarchy1"/>
    <dgm:cxn modelId="{BEEFF7E0-8BB7-47CA-AB87-3468F69F29C6}" type="presParOf" srcId="{4FC7A0BE-B01B-45F7-A2E7-CF11B3C48720}" destId="{2254F3A5-EEE5-441A-BCCF-E42CE77D265A}" srcOrd="1" destOrd="0" presId="urn:microsoft.com/office/officeart/2005/8/layout/hierarchy1"/>
    <dgm:cxn modelId="{E3B94032-98EF-41D3-8281-0286079ACED6}" type="presParOf" srcId="{4957254B-BFE3-43B6-92D5-706221E30DB4}" destId="{466DD083-10D4-425C-9580-23D7639E45E4}" srcOrd="1" destOrd="0" presId="urn:microsoft.com/office/officeart/2005/8/layout/hierarchy1"/>
    <dgm:cxn modelId="{DDC29681-EC98-40DB-82B1-DDE7EFB3B161}" type="presParOf" srcId="{466DD083-10D4-425C-9580-23D7639E45E4}" destId="{5B26B567-62F9-49D2-92CC-3B2B264A02B0}" srcOrd="0" destOrd="0" presId="urn:microsoft.com/office/officeart/2005/8/layout/hierarchy1"/>
    <dgm:cxn modelId="{3DD97C26-83C6-4F88-9BA4-4829AA9EFEA9}" type="presParOf" srcId="{466DD083-10D4-425C-9580-23D7639E45E4}" destId="{D5A5D519-C536-4EF4-9D90-CC60CC5DE762}" srcOrd="1" destOrd="0" presId="urn:microsoft.com/office/officeart/2005/8/layout/hierarchy1"/>
    <dgm:cxn modelId="{92046816-0008-49EA-A280-FAEDF939260D}" type="presParOf" srcId="{D5A5D519-C536-4EF4-9D90-CC60CC5DE762}" destId="{61EB1FB0-6426-41DC-96C0-50C57B4E6915}" srcOrd="0" destOrd="0" presId="urn:microsoft.com/office/officeart/2005/8/layout/hierarchy1"/>
    <dgm:cxn modelId="{166D2B42-C1EF-4256-B87E-3F6C52282858}" type="presParOf" srcId="{61EB1FB0-6426-41DC-96C0-50C57B4E6915}" destId="{0D6BC092-2237-4ACF-84DC-5653BCFA15A0}" srcOrd="0" destOrd="0" presId="urn:microsoft.com/office/officeart/2005/8/layout/hierarchy1"/>
    <dgm:cxn modelId="{EFECBD8C-87FA-4F52-B0DE-532E536E5354}" type="presParOf" srcId="{61EB1FB0-6426-41DC-96C0-50C57B4E6915}" destId="{7D44B9A4-F88C-4FCC-A60C-5C5F938FAD0B}" srcOrd="1" destOrd="0" presId="urn:microsoft.com/office/officeart/2005/8/layout/hierarchy1"/>
    <dgm:cxn modelId="{A34CEE04-E212-43A4-B75B-03E0F3689FC0}" type="presParOf" srcId="{D5A5D519-C536-4EF4-9D90-CC60CC5DE762}" destId="{39D31CB8-8DBE-4BD6-B98A-F60D38E2A49D}" srcOrd="1" destOrd="0" presId="urn:microsoft.com/office/officeart/2005/8/layout/hierarchy1"/>
    <dgm:cxn modelId="{445A8F28-821C-4A59-8609-9E604AFABBB9}" type="presParOf" srcId="{39D31CB8-8DBE-4BD6-B98A-F60D38E2A49D}" destId="{216FFE51-E849-4251-AE85-53244B6BF3D0}" srcOrd="0" destOrd="0" presId="urn:microsoft.com/office/officeart/2005/8/layout/hierarchy1"/>
    <dgm:cxn modelId="{375E2F13-1A7E-41F5-9EA9-675AF6EA6077}" type="presParOf" srcId="{39D31CB8-8DBE-4BD6-B98A-F60D38E2A49D}" destId="{0F5800D1-6C94-497A-A01D-CED916E0629D}" srcOrd="1" destOrd="0" presId="urn:microsoft.com/office/officeart/2005/8/layout/hierarchy1"/>
    <dgm:cxn modelId="{7BB710CF-99EA-4427-8377-951C1931BC2A}" type="presParOf" srcId="{0F5800D1-6C94-497A-A01D-CED916E0629D}" destId="{32F49961-4DE8-467D-B87B-6D35812D18A5}" srcOrd="0" destOrd="0" presId="urn:microsoft.com/office/officeart/2005/8/layout/hierarchy1"/>
    <dgm:cxn modelId="{87511473-4F0A-473C-81E7-3ADCFA9E98C5}" type="presParOf" srcId="{32F49961-4DE8-467D-B87B-6D35812D18A5}" destId="{11F36C32-17AE-4EFF-937D-F9D9A3B21F3A}" srcOrd="0" destOrd="0" presId="urn:microsoft.com/office/officeart/2005/8/layout/hierarchy1"/>
    <dgm:cxn modelId="{1A1F9552-314E-4D66-A5C7-26FA5FC41353}" type="presParOf" srcId="{32F49961-4DE8-467D-B87B-6D35812D18A5}" destId="{C2C214AA-8D08-461B-BE2B-6F4A7BC1C785}" srcOrd="1" destOrd="0" presId="urn:microsoft.com/office/officeart/2005/8/layout/hierarchy1"/>
    <dgm:cxn modelId="{1E793A05-28DC-4F18-8592-F65FAFC84B50}" type="presParOf" srcId="{0F5800D1-6C94-497A-A01D-CED916E0629D}" destId="{83DEF10C-79CC-41EE-9E00-63FDF59746C6}" srcOrd="1" destOrd="0" presId="urn:microsoft.com/office/officeart/2005/8/layout/hierarchy1"/>
    <dgm:cxn modelId="{0C8519E8-4919-4F5F-AEE6-9C35E7CB59F7}" type="presParOf" srcId="{39D31CB8-8DBE-4BD6-B98A-F60D38E2A49D}" destId="{0BEA8FC4-4F68-4643-A999-D861E7D0FF06}" srcOrd="2" destOrd="0" presId="urn:microsoft.com/office/officeart/2005/8/layout/hierarchy1"/>
    <dgm:cxn modelId="{1DEB5179-8B6D-4CAD-86D6-278F4DC12FF0}" type="presParOf" srcId="{39D31CB8-8DBE-4BD6-B98A-F60D38E2A49D}" destId="{82F7D862-F799-4659-9293-A81521504741}" srcOrd="3" destOrd="0" presId="urn:microsoft.com/office/officeart/2005/8/layout/hierarchy1"/>
    <dgm:cxn modelId="{01E13B2F-DF1B-4955-A5AC-01F028133603}" type="presParOf" srcId="{82F7D862-F799-4659-9293-A81521504741}" destId="{010A1E00-E55D-4D97-B452-92C4BBDACF14}" srcOrd="0" destOrd="0" presId="urn:microsoft.com/office/officeart/2005/8/layout/hierarchy1"/>
    <dgm:cxn modelId="{2A33C16B-DF39-4AC1-B1DD-5F0C7353CC67}" type="presParOf" srcId="{010A1E00-E55D-4D97-B452-92C4BBDACF14}" destId="{F8B911DD-A8F7-4234-9EC4-0E5E5A787ED1}" srcOrd="0" destOrd="0" presId="urn:microsoft.com/office/officeart/2005/8/layout/hierarchy1"/>
    <dgm:cxn modelId="{D9C788FB-EBB7-4023-B380-EC13668BB6A6}" type="presParOf" srcId="{010A1E00-E55D-4D97-B452-92C4BBDACF14}" destId="{00948B55-7614-49E9-8E18-5B26ED3B317A}" srcOrd="1" destOrd="0" presId="urn:microsoft.com/office/officeart/2005/8/layout/hierarchy1"/>
    <dgm:cxn modelId="{931139C8-F47E-4175-A955-9FAE9A701724}" type="presParOf" srcId="{82F7D862-F799-4659-9293-A81521504741}" destId="{170AB5AA-0310-4BC7-BC51-B2254D87F8E1}" srcOrd="1" destOrd="0" presId="urn:microsoft.com/office/officeart/2005/8/layout/hierarchy1"/>
    <dgm:cxn modelId="{C223C66D-8C71-4FBE-A574-830DC177C8B7}" type="presParOf" srcId="{466DD083-10D4-425C-9580-23D7639E45E4}" destId="{3CE2062F-E006-435C-AEA5-D8E8FD12E738}" srcOrd="2" destOrd="0" presId="urn:microsoft.com/office/officeart/2005/8/layout/hierarchy1"/>
    <dgm:cxn modelId="{C18923A2-3A0E-4859-B77B-8C3846D9F09E}" type="presParOf" srcId="{466DD083-10D4-425C-9580-23D7639E45E4}" destId="{7BDBB6BB-0B8E-4A3B-A627-B121112D5B2E}" srcOrd="3" destOrd="0" presId="urn:microsoft.com/office/officeart/2005/8/layout/hierarchy1"/>
    <dgm:cxn modelId="{2A92B22C-C1BD-4C6D-8D1A-AAE58DBDEBE6}" type="presParOf" srcId="{7BDBB6BB-0B8E-4A3B-A627-B121112D5B2E}" destId="{DB1B699D-1A04-403A-965C-571D9EE94D24}" srcOrd="0" destOrd="0" presId="urn:microsoft.com/office/officeart/2005/8/layout/hierarchy1"/>
    <dgm:cxn modelId="{17452FF0-F3A3-4563-8267-FCFCC1E1C747}" type="presParOf" srcId="{DB1B699D-1A04-403A-965C-571D9EE94D24}" destId="{04A1F9A8-54FD-4661-B985-392901F48BEC}" srcOrd="0" destOrd="0" presId="urn:microsoft.com/office/officeart/2005/8/layout/hierarchy1"/>
    <dgm:cxn modelId="{5F3891A7-1C5B-43C6-8145-B280B0A08207}" type="presParOf" srcId="{DB1B699D-1A04-403A-965C-571D9EE94D24}" destId="{A5FE6A5C-02F8-41D2-ABC3-F03C22632EB7}" srcOrd="1" destOrd="0" presId="urn:microsoft.com/office/officeart/2005/8/layout/hierarchy1"/>
    <dgm:cxn modelId="{9841D477-999E-46F4-80A2-1BA416DABCA7}" type="presParOf" srcId="{7BDBB6BB-0B8E-4A3B-A627-B121112D5B2E}" destId="{FE95262F-0243-446E-A9D3-703BC25BF535}" srcOrd="1" destOrd="0" presId="urn:microsoft.com/office/officeart/2005/8/layout/hierarchy1"/>
    <dgm:cxn modelId="{E72B72CC-DD62-43DE-98DC-A0575A97CCA2}" type="presParOf" srcId="{FE95262F-0243-446E-A9D3-703BC25BF535}" destId="{E5D53723-535E-4360-BB5F-2DE4D13D4611}" srcOrd="0" destOrd="0" presId="urn:microsoft.com/office/officeart/2005/8/layout/hierarchy1"/>
    <dgm:cxn modelId="{D01E1953-803E-48E1-B6D0-209C8CA7F3D1}" type="presParOf" srcId="{FE95262F-0243-446E-A9D3-703BC25BF535}" destId="{07DAA17B-7739-491F-8B31-5C33E6A2F9AE}" srcOrd="1" destOrd="0" presId="urn:microsoft.com/office/officeart/2005/8/layout/hierarchy1"/>
    <dgm:cxn modelId="{8A9A8B28-2D58-4E9B-9913-C9BC05BE839E}" type="presParOf" srcId="{07DAA17B-7739-491F-8B31-5C33E6A2F9AE}" destId="{86134F96-9125-40DE-93FB-8A18C19A8605}" srcOrd="0" destOrd="0" presId="urn:microsoft.com/office/officeart/2005/8/layout/hierarchy1"/>
    <dgm:cxn modelId="{4B0B0796-B9B8-4B0F-94AF-360A024A915C}" type="presParOf" srcId="{86134F96-9125-40DE-93FB-8A18C19A8605}" destId="{4B23A823-41AB-4967-8582-9B8C3BEE00F5}" srcOrd="0" destOrd="0" presId="urn:microsoft.com/office/officeart/2005/8/layout/hierarchy1"/>
    <dgm:cxn modelId="{F3E56F65-8C66-4E31-8EE8-911A6960F929}" type="presParOf" srcId="{86134F96-9125-40DE-93FB-8A18C19A8605}" destId="{C9BCE3E5-ED76-4AE3-B7D7-2C146546BDDC}" srcOrd="1" destOrd="0" presId="urn:microsoft.com/office/officeart/2005/8/layout/hierarchy1"/>
    <dgm:cxn modelId="{9F1F451F-1D4E-4EA3-B354-953067C26BA7}" type="presParOf" srcId="{07DAA17B-7739-491F-8B31-5C33E6A2F9AE}" destId="{1E33AF53-9566-40F2-99D8-DE42007A3EF8}" srcOrd="1" destOrd="0" presId="urn:microsoft.com/office/officeart/2005/8/layout/hierarchy1"/>
    <dgm:cxn modelId="{352CC12F-DFAF-401A-83B1-672071D01120}" type="presParOf" srcId="{FE95262F-0243-446E-A9D3-703BC25BF535}" destId="{4DD59E46-3C1F-4F22-BF07-CC1FD69D2BE6}" srcOrd="2" destOrd="0" presId="urn:microsoft.com/office/officeart/2005/8/layout/hierarchy1"/>
    <dgm:cxn modelId="{6DDFC84E-90F6-44F9-A9AF-0561E0FBD57D}" type="presParOf" srcId="{FE95262F-0243-446E-A9D3-703BC25BF535}" destId="{92AEADBB-C0E5-480A-93D6-3AD7BFB4FAA0}" srcOrd="3" destOrd="0" presId="urn:microsoft.com/office/officeart/2005/8/layout/hierarchy1"/>
    <dgm:cxn modelId="{D99321DE-F7B3-4ACD-B335-264F5E29572F}" type="presParOf" srcId="{92AEADBB-C0E5-480A-93D6-3AD7BFB4FAA0}" destId="{3E437A8C-1C03-42FF-8290-78B5488ED68C}" srcOrd="0" destOrd="0" presId="urn:microsoft.com/office/officeart/2005/8/layout/hierarchy1"/>
    <dgm:cxn modelId="{0A2F6A13-1882-407C-A167-0864BBE5B770}" type="presParOf" srcId="{3E437A8C-1C03-42FF-8290-78B5488ED68C}" destId="{F64873C0-3282-49DB-8E92-B9D2649B6575}" srcOrd="0" destOrd="0" presId="urn:microsoft.com/office/officeart/2005/8/layout/hierarchy1"/>
    <dgm:cxn modelId="{478D8015-57CC-4F4F-B330-FC03BA76C238}" type="presParOf" srcId="{3E437A8C-1C03-42FF-8290-78B5488ED68C}" destId="{38A70E42-E006-4ECD-A7FE-2EAB2CB704BD}" srcOrd="1" destOrd="0" presId="urn:microsoft.com/office/officeart/2005/8/layout/hierarchy1"/>
    <dgm:cxn modelId="{DF37745B-9D83-40DE-B906-8BE4AF475FF8}" type="presParOf" srcId="{92AEADBB-C0E5-480A-93D6-3AD7BFB4FAA0}" destId="{D45D8245-60CC-4469-BD2F-4A7C53A3B1C2}" srcOrd="1" destOrd="0" presId="urn:microsoft.com/office/officeart/2005/8/layout/hierarchy1"/>
    <dgm:cxn modelId="{C9A655B5-0AEF-45B4-87C5-D3C9E77B6306}" type="presParOf" srcId="{466DD083-10D4-425C-9580-23D7639E45E4}" destId="{BC1CA294-8B32-4229-8C00-929D8787A310}" srcOrd="4" destOrd="0" presId="urn:microsoft.com/office/officeart/2005/8/layout/hierarchy1"/>
    <dgm:cxn modelId="{879C3EA1-7E2E-4D0D-8FB6-89BE3C615D08}" type="presParOf" srcId="{466DD083-10D4-425C-9580-23D7639E45E4}" destId="{3BCA09E0-1ACC-4FF5-A154-D25C7BA17A5A}" srcOrd="5" destOrd="0" presId="urn:microsoft.com/office/officeart/2005/8/layout/hierarchy1"/>
    <dgm:cxn modelId="{D9DA2ACD-9D23-4B83-93F7-A7F3264CEAA5}" type="presParOf" srcId="{3BCA09E0-1ACC-4FF5-A154-D25C7BA17A5A}" destId="{63C8FAF1-DA36-4C9A-A91C-46C5F340CFA6}" srcOrd="0" destOrd="0" presId="urn:microsoft.com/office/officeart/2005/8/layout/hierarchy1"/>
    <dgm:cxn modelId="{1B9D26B8-CCB8-421E-8B20-D86DF9AD784D}" type="presParOf" srcId="{63C8FAF1-DA36-4C9A-A91C-46C5F340CFA6}" destId="{4A5152C0-8E23-4D76-9B70-14E39A9D9D19}" srcOrd="0" destOrd="0" presId="urn:microsoft.com/office/officeart/2005/8/layout/hierarchy1"/>
    <dgm:cxn modelId="{6E7FF89D-0224-46DF-A25A-3D168FD18F99}" type="presParOf" srcId="{63C8FAF1-DA36-4C9A-A91C-46C5F340CFA6}" destId="{47CAB2FB-66E8-4F63-A850-FC6488672871}" srcOrd="1" destOrd="0" presId="urn:microsoft.com/office/officeart/2005/8/layout/hierarchy1"/>
    <dgm:cxn modelId="{B28F92A1-3CAB-4014-B81A-BD609A3308B8}" type="presParOf" srcId="{3BCA09E0-1ACC-4FF5-A154-D25C7BA17A5A}" destId="{B0FFF093-CB2A-4EFD-BD5F-DF41488FB372}" srcOrd="1" destOrd="0" presId="urn:microsoft.com/office/officeart/2005/8/layout/hierarchy1"/>
    <dgm:cxn modelId="{B67803BF-05E1-42D9-9ED0-5B2EEB5036EB}" type="presParOf" srcId="{466DD083-10D4-425C-9580-23D7639E45E4}" destId="{1E9F44FB-EB84-4E59-8D63-30D8D06B3874}" srcOrd="6" destOrd="0" presId="urn:microsoft.com/office/officeart/2005/8/layout/hierarchy1"/>
    <dgm:cxn modelId="{D469B418-80F0-4868-94ED-08A1C566083F}" type="presParOf" srcId="{466DD083-10D4-425C-9580-23D7639E45E4}" destId="{0BA4A23E-2A25-468A-928D-1A20F13B5882}" srcOrd="7" destOrd="0" presId="urn:microsoft.com/office/officeart/2005/8/layout/hierarchy1"/>
    <dgm:cxn modelId="{D33AD2F2-D6DC-468D-9650-70EE04B54313}" type="presParOf" srcId="{0BA4A23E-2A25-468A-928D-1A20F13B5882}" destId="{4FCCD0ED-B504-4116-A499-E79E38082BA8}" srcOrd="0" destOrd="0" presId="urn:microsoft.com/office/officeart/2005/8/layout/hierarchy1"/>
    <dgm:cxn modelId="{6816D439-6623-4E96-B3E6-0ED34DD7A0B6}" type="presParOf" srcId="{4FCCD0ED-B504-4116-A499-E79E38082BA8}" destId="{0E247318-3C48-49D6-AD14-BD0ACB96DAC7}" srcOrd="0" destOrd="0" presId="urn:microsoft.com/office/officeart/2005/8/layout/hierarchy1"/>
    <dgm:cxn modelId="{4CC6D870-00EC-42E8-9E85-BA72ABF7555C}" type="presParOf" srcId="{4FCCD0ED-B504-4116-A499-E79E38082BA8}" destId="{7CFD2A87-F1B8-497B-99E5-17C935D85DED}" srcOrd="1" destOrd="0" presId="urn:microsoft.com/office/officeart/2005/8/layout/hierarchy1"/>
    <dgm:cxn modelId="{CB721BA2-A7E1-4656-82C0-0F5B4C2BD2B9}" type="presParOf" srcId="{0BA4A23E-2A25-468A-928D-1A20F13B5882}" destId="{D1E6E941-A007-427C-9187-5B3E9432BB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3CB89-798A-417D-B23E-2AB3F56DFD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AB4BE-040B-4664-9AFF-91D5A2CE2C1F}">
      <dgm:prSet phldrT="[Text]"/>
      <dgm:spPr/>
      <dgm:t>
        <a:bodyPr/>
        <a:lstStyle/>
        <a:p>
          <a:r>
            <a:rPr lang="sr-Cyrl-RS" dirty="0" smtClean="0"/>
            <a:t>Предметна одредница</a:t>
          </a:r>
          <a:endParaRPr lang="en-US" dirty="0"/>
        </a:p>
      </dgm:t>
    </dgm:pt>
    <dgm:pt modelId="{953882A2-31E0-4FA4-B276-5A93B46EE6E6}" type="parTrans" cxnId="{4C4499BA-381A-4204-B069-C18A25810848}">
      <dgm:prSet/>
      <dgm:spPr/>
      <dgm:t>
        <a:bodyPr/>
        <a:lstStyle/>
        <a:p>
          <a:endParaRPr lang="en-US"/>
        </a:p>
      </dgm:t>
    </dgm:pt>
    <dgm:pt modelId="{F5939FE7-8DE7-48CA-8A0A-3E9BF5810A58}" type="sibTrans" cxnId="{4C4499BA-381A-4204-B069-C18A25810848}">
      <dgm:prSet/>
      <dgm:spPr/>
      <dgm:t>
        <a:bodyPr/>
        <a:lstStyle/>
        <a:p>
          <a:endParaRPr lang="en-US"/>
        </a:p>
      </dgm:t>
    </dgm:pt>
    <dgm:pt modelId="{E8DA4BBA-848F-40E5-A1E1-BCBE2056040F}">
      <dgm:prSet phldrT="[Text]"/>
      <dgm:spPr/>
      <dgm:t>
        <a:bodyPr/>
        <a:lstStyle/>
        <a:p>
          <a:r>
            <a:rPr lang="sr-Cyrl-RS" dirty="0" smtClean="0"/>
            <a:t>Садржинска (садржајна)</a:t>
          </a:r>
          <a:endParaRPr lang="en-US" dirty="0"/>
        </a:p>
      </dgm:t>
    </dgm:pt>
    <dgm:pt modelId="{8B5408B0-1A64-4590-8CAD-6A2ECBDE51FC}" type="parTrans" cxnId="{90271BA5-2391-4370-87F5-E6C993FBC498}">
      <dgm:prSet/>
      <dgm:spPr/>
      <dgm:t>
        <a:bodyPr/>
        <a:lstStyle/>
        <a:p>
          <a:endParaRPr lang="en-US"/>
        </a:p>
      </dgm:t>
    </dgm:pt>
    <dgm:pt modelId="{0A12F91A-A2B5-43AB-95EE-43CBB42E8A20}" type="sibTrans" cxnId="{90271BA5-2391-4370-87F5-E6C993FBC498}">
      <dgm:prSet/>
      <dgm:spPr/>
      <dgm:t>
        <a:bodyPr/>
        <a:lstStyle/>
        <a:p>
          <a:endParaRPr lang="en-US"/>
        </a:p>
      </dgm:t>
    </dgm:pt>
    <dgm:pt modelId="{ADC9C33E-FCD6-4894-8B53-5F3DD2B6118D}">
      <dgm:prSet phldrT="[Text]"/>
      <dgm:spPr/>
      <dgm:t>
        <a:bodyPr/>
        <a:lstStyle/>
        <a:p>
          <a:r>
            <a:rPr lang="sr-Cyrl-RS" dirty="0" smtClean="0"/>
            <a:t>Формална</a:t>
          </a:r>
          <a:endParaRPr lang="en-US" dirty="0"/>
        </a:p>
      </dgm:t>
    </dgm:pt>
    <dgm:pt modelId="{69A4248B-BDC1-43E4-B235-1BC33E119F32}" type="parTrans" cxnId="{D0755DF2-3420-437B-ABEC-9FB8A0A9401B}">
      <dgm:prSet/>
      <dgm:spPr/>
      <dgm:t>
        <a:bodyPr/>
        <a:lstStyle/>
        <a:p>
          <a:endParaRPr lang="en-US"/>
        </a:p>
      </dgm:t>
    </dgm:pt>
    <dgm:pt modelId="{9199F388-7DEA-4AF8-86C3-AE1A2B117226}" type="sibTrans" cxnId="{D0755DF2-3420-437B-ABEC-9FB8A0A9401B}">
      <dgm:prSet/>
      <dgm:spPr/>
      <dgm:t>
        <a:bodyPr/>
        <a:lstStyle/>
        <a:p>
          <a:endParaRPr lang="en-US"/>
        </a:p>
      </dgm:t>
    </dgm:pt>
    <dgm:pt modelId="{74579D87-B4BC-4321-B009-2AABED612E4A}">
      <dgm:prSet/>
      <dgm:spPr/>
      <dgm:t>
        <a:bodyPr/>
        <a:lstStyle/>
        <a:p>
          <a:r>
            <a:rPr lang="sr-Cyrl-RS" dirty="0" smtClean="0"/>
            <a:t>општа</a:t>
          </a:r>
        </a:p>
        <a:p>
          <a:endParaRPr lang="en-US" dirty="0"/>
        </a:p>
      </dgm:t>
    </dgm:pt>
    <dgm:pt modelId="{96CA0359-C735-4411-B5A9-6723E7121952}" type="parTrans" cxnId="{6C87E6DE-76D8-4DB2-822B-2CC6777873BA}">
      <dgm:prSet/>
      <dgm:spPr/>
      <dgm:t>
        <a:bodyPr/>
        <a:lstStyle/>
        <a:p>
          <a:endParaRPr lang="en-US"/>
        </a:p>
      </dgm:t>
    </dgm:pt>
    <dgm:pt modelId="{F41DA5E4-03CC-4624-938E-609B2863DA02}" type="sibTrans" cxnId="{6C87E6DE-76D8-4DB2-822B-2CC6777873BA}">
      <dgm:prSet/>
      <dgm:spPr/>
      <dgm:t>
        <a:bodyPr/>
        <a:lstStyle/>
        <a:p>
          <a:endParaRPr lang="en-US"/>
        </a:p>
      </dgm:t>
    </dgm:pt>
    <dgm:pt modelId="{451F94E4-576D-49A7-BDC8-E5D039CE7641}">
      <dgm:prSet/>
      <dgm:spPr/>
      <dgm:t>
        <a:bodyPr/>
        <a:lstStyle/>
        <a:p>
          <a:r>
            <a:rPr lang="sr-Cyrl-RS" dirty="0" smtClean="0"/>
            <a:t>именска</a:t>
          </a:r>
          <a:endParaRPr lang="en-US" dirty="0"/>
        </a:p>
      </dgm:t>
    </dgm:pt>
    <dgm:pt modelId="{3E3EE9C9-FA5A-41DD-9543-35F4E2BD634A}" type="parTrans" cxnId="{57AC81F4-954E-4222-8475-797B6B46AD98}">
      <dgm:prSet/>
      <dgm:spPr/>
      <dgm:t>
        <a:bodyPr/>
        <a:lstStyle/>
        <a:p>
          <a:endParaRPr lang="en-US"/>
        </a:p>
      </dgm:t>
    </dgm:pt>
    <dgm:pt modelId="{5D9376BF-58F5-4BB8-A350-C29E279A4A8C}" type="sibTrans" cxnId="{57AC81F4-954E-4222-8475-797B6B46AD98}">
      <dgm:prSet/>
      <dgm:spPr/>
      <dgm:t>
        <a:bodyPr/>
        <a:lstStyle/>
        <a:p>
          <a:endParaRPr lang="en-US"/>
        </a:p>
      </dgm:t>
    </dgm:pt>
    <dgm:pt modelId="{31DE5EC9-3988-4CB8-84C9-9AC8884135DE}">
      <dgm:prSet/>
      <dgm:spPr/>
      <dgm:t>
        <a:bodyPr/>
        <a:lstStyle/>
        <a:p>
          <a:r>
            <a:rPr lang="sr-Cyrl-RS" dirty="0" smtClean="0"/>
            <a:t>географска</a:t>
          </a:r>
          <a:endParaRPr lang="en-US" dirty="0"/>
        </a:p>
      </dgm:t>
    </dgm:pt>
    <dgm:pt modelId="{24508823-8FD8-4126-ABCF-414E7E66742F}" type="parTrans" cxnId="{2943F305-98D5-4B93-A7FA-53AB0045D827}">
      <dgm:prSet/>
      <dgm:spPr/>
      <dgm:t>
        <a:bodyPr/>
        <a:lstStyle/>
        <a:p>
          <a:endParaRPr lang="en-US"/>
        </a:p>
      </dgm:t>
    </dgm:pt>
    <dgm:pt modelId="{E4299D5D-8724-47DC-9862-8DC2B67C0373}" type="sibTrans" cxnId="{2943F305-98D5-4B93-A7FA-53AB0045D827}">
      <dgm:prSet/>
      <dgm:spPr/>
      <dgm:t>
        <a:bodyPr/>
        <a:lstStyle/>
        <a:p>
          <a:endParaRPr lang="en-US"/>
        </a:p>
      </dgm:t>
    </dgm:pt>
    <dgm:pt modelId="{8086A994-59A4-4AEA-9F25-D56EF64B3EB9}">
      <dgm:prSet/>
      <dgm:spPr/>
      <dgm:t>
        <a:bodyPr/>
        <a:lstStyle/>
        <a:p>
          <a:r>
            <a:rPr lang="sr-Cyrl-RS" dirty="0" smtClean="0"/>
            <a:t>хронолошка (временска)</a:t>
          </a:r>
          <a:endParaRPr lang="en-US" dirty="0"/>
        </a:p>
      </dgm:t>
    </dgm:pt>
    <dgm:pt modelId="{96A8F13B-D685-4D60-926D-4B4C01335B57}" type="parTrans" cxnId="{73EF73D3-567B-4DE3-824C-43D080FA860E}">
      <dgm:prSet/>
      <dgm:spPr/>
      <dgm:t>
        <a:bodyPr/>
        <a:lstStyle/>
        <a:p>
          <a:endParaRPr lang="en-US"/>
        </a:p>
      </dgm:t>
    </dgm:pt>
    <dgm:pt modelId="{836A67AE-4A05-4C79-989F-794346D579E6}" type="sibTrans" cxnId="{73EF73D3-567B-4DE3-824C-43D080FA860E}">
      <dgm:prSet/>
      <dgm:spPr/>
      <dgm:t>
        <a:bodyPr/>
        <a:lstStyle/>
        <a:p>
          <a:endParaRPr lang="en-US"/>
        </a:p>
      </dgm:t>
    </dgm:pt>
    <dgm:pt modelId="{0F4FC0B4-2428-4FA8-86CB-EA7F650A1767}" type="pres">
      <dgm:prSet presAssocID="{A183CB89-798A-417D-B23E-2AB3F56DFD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D9C706-C01F-4173-AAA0-FB08020C3FE1}" type="pres">
      <dgm:prSet presAssocID="{9A4AB4BE-040B-4664-9AFF-91D5A2CE2C1F}" presName="hierRoot1" presStyleCnt="0">
        <dgm:presLayoutVars>
          <dgm:hierBranch val="init"/>
        </dgm:presLayoutVars>
      </dgm:prSet>
      <dgm:spPr/>
    </dgm:pt>
    <dgm:pt modelId="{5BBE1A23-D4DA-4B50-807E-FB5E67A3D8D6}" type="pres">
      <dgm:prSet presAssocID="{9A4AB4BE-040B-4664-9AFF-91D5A2CE2C1F}" presName="rootComposite1" presStyleCnt="0"/>
      <dgm:spPr/>
    </dgm:pt>
    <dgm:pt modelId="{53E4F696-D9A8-49FF-B5C0-D4744CD0DBED}" type="pres">
      <dgm:prSet presAssocID="{9A4AB4BE-040B-4664-9AFF-91D5A2CE2C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B1368-8BDA-46B1-BB77-5265ADB1D97B}" type="pres">
      <dgm:prSet presAssocID="{9A4AB4BE-040B-4664-9AFF-91D5A2CE2C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FC02A2-913D-4115-A735-04C1AF573840}" type="pres">
      <dgm:prSet presAssocID="{9A4AB4BE-040B-4664-9AFF-91D5A2CE2C1F}" presName="hierChild2" presStyleCnt="0"/>
      <dgm:spPr/>
    </dgm:pt>
    <dgm:pt modelId="{DCFC31D2-130F-4547-8C39-C817490D0223}" type="pres">
      <dgm:prSet presAssocID="{8B5408B0-1A64-4590-8CAD-6A2ECBDE51F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C42BBD6-8C1B-4295-8A3A-3F666296125C}" type="pres">
      <dgm:prSet presAssocID="{E8DA4BBA-848F-40E5-A1E1-BCBE2056040F}" presName="hierRoot2" presStyleCnt="0">
        <dgm:presLayoutVars>
          <dgm:hierBranch val="init"/>
        </dgm:presLayoutVars>
      </dgm:prSet>
      <dgm:spPr/>
    </dgm:pt>
    <dgm:pt modelId="{33318A44-0E19-4B26-B636-4FE9D6546A26}" type="pres">
      <dgm:prSet presAssocID="{E8DA4BBA-848F-40E5-A1E1-BCBE2056040F}" presName="rootComposite" presStyleCnt="0"/>
      <dgm:spPr/>
    </dgm:pt>
    <dgm:pt modelId="{199ABFFA-67FA-46A8-8ED5-DE6D194D55CA}" type="pres">
      <dgm:prSet presAssocID="{E8DA4BBA-848F-40E5-A1E1-BCBE2056040F}" presName="rootText" presStyleLbl="node2" presStyleIdx="0" presStyleCnt="2" custScaleX="331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2FA0C-D971-4478-8DDF-40DB3EA38E84}" type="pres">
      <dgm:prSet presAssocID="{E8DA4BBA-848F-40E5-A1E1-BCBE2056040F}" presName="rootConnector" presStyleLbl="node2" presStyleIdx="0" presStyleCnt="2"/>
      <dgm:spPr/>
      <dgm:t>
        <a:bodyPr/>
        <a:lstStyle/>
        <a:p>
          <a:endParaRPr lang="en-US"/>
        </a:p>
      </dgm:t>
    </dgm:pt>
    <dgm:pt modelId="{41EC2CC1-DDDE-4A35-8A39-6A5752F53540}" type="pres">
      <dgm:prSet presAssocID="{E8DA4BBA-848F-40E5-A1E1-BCBE2056040F}" presName="hierChild4" presStyleCnt="0"/>
      <dgm:spPr/>
    </dgm:pt>
    <dgm:pt modelId="{BC66C60C-A36D-434D-A356-4E071363314B}" type="pres">
      <dgm:prSet presAssocID="{96CA0359-C735-4411-B5A9-6723E7121952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E704461-372D-4441-AC0B-F1330D49782F}" type="pres">
      <dgm:prSet presAssocID="{74579D87-B4BC-4321-B009-2AABED612E4A}" presName="hierRoot2" presStyleCnt="0">
        <dgm:presLayoutVars>
          <dgm:hierBranch val="init"/>
        </dgm:presLayoutVars>
      </dgm:prSet>
      <dgm:spPr/>
    </dgm:pt>
    <dgm:pt modelId="{E3AD67D2-F927-4E2E-A51A-221D19D7E867}" type="pres">
      <dgm:prSet presAssocID="{74579D87-B4BC-4321-B009-2AABED612E4A}" presName="rootComposite" presStyleCnt="0"/>
      <dgm:spPr/>
    </dgm:pt>
    <dgm:pt modelId="{A69FEEB4-6A2D-4F80-A394-46F3374DDAE8}" type="pres">
      <dgm:prSet presAssocID="{74579D87-B4BC-4321-B009-2AABED612E4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5C32C-A5AE-4E7D-ACD9-42148BE81241}" type="pres">
      <dgm:prSet presAssocID="{74579D87-B4BC-4321-B009-2AABED612E4A}" presName="rootConnector" presStyleLbl="node3" presStyleIdx="0" presStyleCnt="4"/>
      <dgm:spPr/>
      <dgm:t>
        <a:bodyPr/>
        <a:lstStyle/>
        <a:p>
          <a:endParaRPr lang="en-US"/>
        </a:p>
      </dgm:t>
    </dgm:pt>
    <dgm:pt modelId="{6082CEA0-3A31-40CD-BA4A-AC9FEB1AEC72}" type="pres">
      <dgm:prSet presAssocID="{74579D87-B4BC-4321-B009-2AABED612E4A}" presName="hierChild4" presStyleCnt="0"/>
      <dgm:spPr/>
    </dgm:pt>
    <dgm:pt modelId="{14BC7A18-486C-415A-A475-3565842952A9}" type="pres">
      <dgm:prSet presAssocID="{74579D87-B4BC-4321-B009-2AABED612E4A}" presName="hierChild5" presStyleCnt="0"/>
      <dgm:spPr/>
    </dgm:pt>
    <dgm:pt modelId="{7BCED950-BAFB-4CB5-A7D1-1356D1BB8D9E}" type="pres">
      <dgm:prSet presAssocID="{3E3EE9C9-FA5A-41DD-9543-35F4E2BD634A}" presName="Name37" presStyleLbl="parChTrans1D3" presStyleIdx="1" presStyleCnt="4"/>
      <dgm:spPr/>
      <dgm:t>
        <a:bodyPr/>
        <a:lstStyle/>
        <a:p>
          <a:endParaRPr lang="en-US"/>
        </a:p>
      </dgm:t>
    </dgm:pt>
    <dgm:pt modelId="{688AB723-EEC1-4A42-BB26-3E1CE3C6E448}" type="pres">
      <dgm:prSet presAssocID="{451F94E4-576D-49A7-BDC8-E5D039CE7641}" presName="hierRoot2" presStyleCnt="0">
        <dgm:presLayoutVars>
          <dgm:hierBranch val="init"/>
        </dgm:presLayoutVars>
      </dgm:prSet>
      <dgm:spPr/>
    </dgm:pt>
    <dgm:pt modelId="{83D766C2-2F7D-4320-84C2-16D47D14F7A3}" type="pres">
      <dgm:prSet presAssocID="{451F94E4-576D-49A7-BDC8-E5D039CE7641}" presName="rootComposite" presStyleCnt="0"/>
      <dgm:spPr/>
    </dgm:pt>
    <dgm:pt modelId="{CA920982-D24A-49C2-8CBF-9A056C376183}" type="pres">
      <dgm:prSet presAssocID="{451F94E4-576D-49A7-BDC8-E5D039CE764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50740-EEEC-49DE-99E3-CF04C5C72FA7}" type="pres">
      <dgm:prSet presAssocID="{451F94E4-576D-49A7-BDC8-E5D039CE7641}" presName="rootConnector" presStyleLbl="node3" presStyleIdx="1" presStyleCnt="4"/>
      <dgm:spPr/>
      <dgm:t>
        <a:bodyPr/>
        <a:lstStyle/>
        <a:p>
          <a:endParaRPr lang="en-US"/>
        </a:p>
      </dgm:t>
    </dgm:pt>
    <dgm:pt modelId="{84C987BB-EF03-4AFA-810A-CEC3F4D6A21D}" type="pres">
      <dgm:prSet presAssocID="{451F94E4-576D-49A7-BDC8-E5D039CE7641}" presName="hierChild4" presStyleCnt="0"/>
      <dgm:spPr/>
    </dgm:pt>
    <dgm:pt modelId="{53FEFB30-9294-41D9-A0D3-50291C0034AE}" type="pres">
      <dgm:prSet presAssocID="{451F94E4-576D-49A7-BDC8-E5D039CE7641}" presName="hierChild5" presStyleCnt="0"/>
      <dgm:spPr/>
    </dgm:pt>
    <dgm:pt modelId="{EF846F53-F0B7-418E-B7B5-0369FE3DE89F}" type="pres">
      <dgm:prSet presAssocID="{24508823-8FD8-4126-ABCF-414E7E66742F}" presName="Name37" presStyleLbl="parChTrans1D3" presStyleIdx="2" presStyleCnt="4"/>
      <dgm:spPr/>
      <dgm:t>
        <a:bodyPr/>
        <a:lstStyle/>
        <a:p>
          <a:endParaRPr lang="en-US"/>
        </a:p>
      </dgm:t>
    </dgm:pt>
    <dgm:pt modelId="{106D1F3E-0E8A-410D-B00D-6BF20A63931A}" type="pres">
      <dgm:prSet presAssocID="{31DE5EC9-3988-4CB8-84C9-9AC8884135DE}" presName="hierRoot2" presStyleCnt="0">
        <dgm:presLayoutVars>
          <dgm:hierBranch val="init"/>
        </dgm:presLayoutVars>
      </dgm:prSet>
      <dgm:spPr/>
    </dgm:pt>
    <dgm:pt modelId="{978DEAC2-6D87-43A1-ACBE-78141832CF37}" type="pres">
      <dgm:prSet presAssocID="{31DE5EC9-3988-4CB8-84C9-9AC8884135DE}" presName="rootComposite" presStyleCnt="0"/>
      <dgm:spPr/>
    </dgm:pt>
    <dgm:pt modelId="{325921D8-6819-4E8C-8360-B3F554541AF9}" type="pres">
      <dgm:prSet presAssocID="{31DE5EC9-3988-4CB8-84C9-9AC8884135D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485322-AE5B-469B-B02D-8F2F3B0F5FC4}" type="pres">
      <dgm:prSet presAssocID="{31DE5EC9-3988-4CB8-84C9-9AC8884135DE}" presName="rootConnector" presStyleLbl="node3" presStyleIdx="2" presStyleCnt="4"/>
      <dgm:spPr/>
      <dgm:t>
        <a:bodyPr/>
        <a:lstStyle/>
        <a:p>
          <a:endParaRPr lang="en-US"/>
        </a:p>
      </dgm:t>
    </dgm:pt>
    <dgm:pt modelId="{ACB7C068-A8A3-4003-AC3E-C290CD92103D}" type="pres">
      <dgm:prSet presAssocID="{31DE5EC9-3988-4CB8-84C9-9AC8884135DE}" presName="hierChild4" presStyleCnt="0"/>
      <dgm:spPr/>
    </dgm:pt>
    <dgm:pt modelId="{BEB1C4E9-83F4-43ED-B5FD-F05C6626F70D}" type="pres">
      <dgm:prSet presAssocID="{31DE5EC9-3988-4CB8-84C9-9AC8884135DE}" presName="hierChild5" presStyleCnt="0"/>
      <dgm:spPr/>
    </dgm:pt>
    <dgm:pt modelId="{ECF66A79-692D-49E3-8695-DDBD8CE7DD3E}" type="pres">
      <dgm:prSet presAssocID="{96A8F13B-D685-4D60-926D-4B4C01335B57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7D8FEE3-D5FE-47BA-86DE-6C51F869C060}" type="pres">
      <dgm:prSet presAssocID="{8086A994-59A4-4AEA-9F25-D56EF64B3EB9}" presName="hierRoot2" presStyleCnt="0">
        <dgm:presLayoutVars>
          <dgm:hierBranch val="init"/>
        </dgm:presLayoutVars>
      </dgm:prSet>
      <dgm:spPr/>
    </dgm:pt>
    <dgm:pt modelId="{6C717462-8E66-4683-8936-5BAE86E84C66}" type="pres">
      <dgm:prSet presAssocID="{8086A994-59A4-4AEA-9F25-D56EF64B3EB9}" presName="rootComposite" presStyleCnt="0"/>
      <dgm:spPr/>
    </dgm:pt>
    <dgm:pt modelId="{BA920B67-30DC-4DEC-ADC3-89EA10294878}" type="pres">
      <dgm:prSet presAssocID="{8086A994-59A4-4AEA-9F25-D56EF64B3EB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FBAEF2-3BFD-4615-9DB3-68E23D5C0240}" type="pres">
      <dgm:prSet presAssocID="{8086A994-59A4-4AEA-9F25-D56EF64B3EB9}" presName="rootConnector" presStyleLbl="node3" presStyleIdx="3" presStyleCnt="4"/>
      <dgm:spPr/>
      <dgm:t>
        <a:bodyPr/>
        <a:lstStyle/>
        <a:p>
          <a:endParaRPr lang="en-US"/>
        </a:p>
      </dgm:t>
    </dgm:pt>
    <dgm:pt modelId="{740130FE-C437-4CC6-B3EA-FDAB91C54211}" type="pres">
      <dgm:prSet presAssocID="{8086A994-59A4-4AEA-9F25-D56EF64B3EB9}" presName="hierChild4" presStyleCnt="0"/>
      <dgm:spPr/>
    </dgm:pt>
    <dgm:pt modelId="{283DDA8F-2ABD-40CC-A3F6-6695B292FFCF}" type="pres">
      <dgm:prSet presAssocID="{8086A994-59A4-4AEA-9F25-D56EF64B3EB9}" presName="hierChild5" presStyleCnt="0"/>
      <dgm:spPr/>
    </dgm:pt>
    <dgm:pt modelId="{CA39975C-70F8-498B-8538-7B70E2B03433}" type="pres">
      <dgm:prSet presAssocID="{E8DA4BBA-848F-40E5-A1E1-BCBE2056040F}" presName="hierChild5" presStyleCnt="0"/>
      <dgm:spPr/>
    </dgm:pt>
    <dgm:pt modelId="{8FC9AA79-8F21-4159-85BD-D3B02CB29756}" type="pres">
      <dgm:prSet presAssocID="{69A4248B-BDC1-43E4-B235-1BC33E119F3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7423A88-873E-4948-A36B-547E2B8774A2}" type="pres">
      <dgm:prSet presAssocID="{ADC9C33E-FCD6-4894-8B53-5F3DD2B6118D}" presName="hierRoot2" presStyleCnt="0">
        <dgm:presLayoutVars>
          <dgm:hierBranch val="init"/>
        </dgm:presLayoutVars>
      </dgm:prSet>
      <dgm:spPr/>
    </dgm:pt>
    <dgm:pt modelId="{BDB06C29-7FCF-445A-AFE2-62086499CA36}" type="pres">
      <dgm:prSet presAssocID="{ADC9C33E-FCD6-4894-8B53-5F3DD2B6118D}" presName="rootComposite" presStyleCnt="0"/>
      <dgm:spPr/>
    </dgm:pt>
    <dgm:pt modelId="{CDA621E7-662E-4391-A32E-5B3D1CCEC0D0}" type="pres">
      <dgm:prSet presAssocID="{ADC9C33E-FCD6-4894-8B53-5F3DD2B6118D}" presName="rootText" presStyleLbl="node2" presStyleIdx="1" presStyleCnt="2" custScaleX="303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1D93DE-60C1-4D3C-A9EC-0C6BABE3A087}" type="pres">
      <dgm:prSet presAssocID="{ADC9C33E-FCD6-4894-8B53-5F3DD2B6118D}" presName="rootConnector" presStyleLbl="node2" presStyleIdx="1" presStyleCnt="2"/>
      <dgm:spPr/>
      <dgm:t>
        <a:bodyPr/>
        <a:lstStyle/>
        <a:p>
          <a:endParaRPr lang="en-US"/>
        </a:p>
      </dgm:t>
    </dgm:pt>
    <dgm:pt modelId="{48D27EEB-AEEA-42CB-B21A-AD14E72B891F}" type="pres">
      <dgm:prSet presAssocID="{ADC9C33E-FCD6-4894-8B53-5F3DD2B6118D}" presName="hierChild4" presStyleCnt="0"/>
      <dgm:spPr/>
    </dgm:pt>
    <dgm:pt modelId="{3721854E-3D7D-4033-8B2E-A9C7C3C943A6}" type="pres">
      <dgm:prSet presAssocID="{ADC9C33E-FCD6-4894-8B53-5F3DD2B6118D}" presName="hierChild5" presStyleCnt="0"/>
      <dgm:spPr/>
    </dgm:pt>
    <dgm:pt modelId="{C1FA543F-C8FE-43BA-8F37-D927362A9C40}" type="pres">
      <dgm:prSet presAssocID="{9A4AB4BE-040B-4664-9AFF-91D5A2CE2C1F}" presName="hierChild3" presStyleCnt="0"/>
      <dgm:spPr/>
    </dgm:pt>
  </dgm:ptLst>
  <dgm:cxnLst>
    <dgm:cxn modelId="{B9D52B09-9A46-4943-92FC-8D0B23698900}" type="presOf" srcId="{74579D87-B4BC-4321-B009-2AABED612E4A}" destId="{A69FEEB4-6A2D-4F80-A394-46F3374DDAE8}" srcOrd="0" destOrd="0" presId="urn:microsoft.com/office/officeart/2005/8/layout/orgChart1"/>
    <dgm:cxn modelId="{73EF73D3-567B-4DE3-824C-43D080FA860E}" srcId="{E8DA4BBA-848F-40E5-A1E1-BCBE2056040F}" destId="{8086A994-59A4-4AEA-9F25-D56EF64B3EB9}" srcOrd="3" destOrd="0" parTransId="{96A8F13B-D685-4D60-926D-4B4C01335B57}" sibTransId="{836A67AE-4A05-4C79-989F-794346D579E6}"/>
    <dgm:cxn modelId="{94A08874-171E-4F77-997C-8AE032647AAC}" type="presOf" srcId="{E8DA4BBA-848F-40E5-A1E1-BCBE2056040F}" destId="{199ABFFA-67FA-46A8-8ED5-DE6D194D55CA}" srcOrd="0" destOrd="0" presId="urn:microsoft.com/office/officeart/2005/8/layout/orgChart1"/>
    <dgm:cxn modelId="{6427A85E-078F-4F00-A7B3-0BDC4CB5CDA1}" type="presOf" srcId="{9A4AB4BE-040B-4664-9AFF-91D5A2CE2C1F}" destId="{35DB1368-8BDA-46B1-BB77-5265ADB1D97B}" srcOrd="1" destOrd="0" presId="urn:microsoft.com/office/officeart/2005/8/layout/orgChart1"/>
    <dgm:cxn modelId="{3CCA94F8-038C-4593-ACBB-93A5ECFD42FB}" type="presOf" srcId="{9A4AB4BE-040B-4664-9AFF-91D5A2CE2C1F}" destId="{53E4F696-D9A8-49FF-B5C0-D4744CD0DBED}" srcOrd="0" destOrd="0" presId="urn:microsoft.com/office/officeart/2005/8/layout/orgChart1"/>
    <dgm:cxn modelId="{FD031EF3-1FE8-4F0F-82AA-86CACEB01425}" type="presOf" srcId="{69A4248B-BDC1-43E4-B235-1BC33E119F32}" destId="{8FC9AA79-8F21-4159-85BD-D3B02CB29756}" srcOrd="0" destOrd="0" presId="urn:microsoft.com/office/officeart/2005/8/layout/orgChart1"/>
    <dgm:cxn modelId="{29B70906-4D4E-4525-AB24-EC59DCE0A8AF}" type="presOf" srcId="{ADC9C33E-FCD6-4894-8B53-5F3DD2B6118D}" destId="{CDA621E7-662E-4391-A32E-5B3D1CCEC0D0}" srcOrd="0" destOrd="0" presId="urn:microsoft.com/office/officeart/2005/8/layout/orgChart1"/>
    <dgm:cxn modelId="{D0755DF2-3420-437B-ABEC-9FB8A0A9401B}" srcId="{9A4AB4BE-040B-4664-9AFF-91D5A2CE2C1F}" destId="{ADC9C33E-FCD6-4894-8B53-5F3DD2B6118D}" srcOrd="1" destOrd="0" parTransId="{69A4248B-BDC1-43E4-B235-1BC33E119F32}" sibTransId="{9199F388-7DEA-4AF8-86C3-AE1A2B117226}"/>
    <dgm:cxn modelId="{77B9D3FF-513F-4E40-8C3E-F91969C1E6F5}" type="presOf" srcId="{E8DA4BBA-848F-40E5-A1E1-BCBE2056040F}" destId="{5E92FA0C-D971-4478-8DDF-40DB3EA38E84}" srcOrd="1" destOrd="0" presId="urn:microsoft.com/office/officeart/2005/8/layout/orgChart1"/>
    <dgm:cxn modelId="{EAD3309F-7B45-4994-B167-2AD2E1468A5B}" type="presOf" srcId="{451F94E4-576D-49A7-BDC8-E5D039CE7641}" destId="{CA920982-D24A-49C2-8CBF-9A056C376183}" srcOrd="0" destOrd="0" presId="urn:microsoft.com/office/officeart/2005/8/layout/orgChart1"/>
    <dgm:cxn modelId="{90271BA5-2391-4370-87F5-E6C993FBC498}" srcId="{9A4AB4BE-040B-4664-9AFF-91D5A2CE2C1F}" destId="{E8DA4BBA-848F-40E5-A1E1-BCBE2056040F}" srcOrd="0" destOrd="0" parTransId="{8B5408B0-1A64-4590-8CAD-6A2ECBDE51FC}" sibTransId="{0A12F91A-A2B5-43AB-95EE-43CBB42E8A20}"/>
    <dgm:cxn modelId="{9F1117B4-0573-4DF9-9213-8761CB5E44A0}" type="presOf" srcId="{451F94E4-576D-49A7-BDC8-E5D039CE7641}" destId="{E1950740-EEEC-49DE-99E3-CF04C5C72FA7}" srcOrd="1" destOrd="0" presId="urn:microsoft.com/office/officeart/2005/8/layout/orgChart1"/>
    <dgm:cxn modelId="{54618867-E84F-4037-9E5A-22578322AEB5}" type="presOf" srcId="{8086A994-59A4-4AEA-9F25-D56EF64B3EB9}" destId="{BA920B67-30DC-4DEC-ADC3-89EA10294878}" srcOrd="0" destOrd="0" presId="urn:microsoft.com/office/officeart/2005/8/layout/orgChart1"/>
    <dgm:cxn modelId="{2943F305-98D5-4B93-A7FA-53AB0045D827}" srcId="{E8DA4BBA-848F-40E5-A1E1-BCBE2056040F}" destId="{31DE5EC9-3988-4CB8-84C9-9AC8884135DE}" srcOrd="2" destOrd="0" parTransId="{24508823-8FD8-4126-ABCF-414E7E66742F}" sibTransId="{E4299D5D-8724-47DC-9862-8DC2B67C0373}"/>
    <dgm:cxn modelId="{4C4499BA-381A-4204-B069-C18A25810848}" srcId="{A183CB89-798A-417D-B23E-2AB3F56DFD9F}" destId="{9A4AB4BE-040B-4664-9AFF-91D5A2CE2C1F}" srcOrd="0" destOrd="0" parTransId="{953882A2-31E0-4FA4-B276-5A93B46EE6E6}" sibTransId="{F5939FE7-8DE7-48CA-8A0A-3E9BF5810A58}"/>
    <dgm:cxn modelId="{378A8E25-7D44-4D41-87FE-DC3AB539411C}" type="presOf" srcId="{96A8F13B-D685-4D60-926D-4B4C01335B57}" destId="{ECF66A79-692D-49E3-8695-DDBD8CE7DD3E}" srcOrd="0" destOrd="0" presId="urn:microsoft.com/office/officeart/2005/8/layout/orgChart1"/>
    <dgm:cxn modelId="{E3DAF584-7044-4A50-91A1-89262C21B06B}" type="presOf" srcId="{ADC9C33E-FCD6-4894-8B53-5F3DD2B6118D}" destId="{E71D93DE-60C1-4D3C-A9EC-0C6BABE3A087}" srcOrd="1" destOrd="0" presId="urn:microsoft.com/office/officeart/2005/8/layout/orgChart1"/>
    <dgm:cxn modelId="{7C946B27-200E-4D34-B7BD-1CED8B53BC21}" type="presOf" srcId="{31DE5EC9-3988-4CB8-84C9-9AC8884135DE}" destId="{AE485322-AE5B-469B-B02D-8F2F3B0F5FC4}" srcOrd="1" destOrd="0" presId="urn:microsoft.com/office/officeart/2005/8/layout/orgChart1"/>
    <dgm:cxn modelId="{15ADF050-1EAE-47AE-AE8E-4893150D6DA7}" type="presOf" srcId="{74579D87-B4BC-4321-B009-2AABED612E4A}" destId="{3025C32C-A5AE-4E7D-ACD9-42148BE81241}" srcOrd="1" destOrd="0" presId="urn:microsoft.com/office/officeart/2005/8/layout/orgChart1"/>
    <dgm:cxn modelId="{E774678A-AF99-42D4-B801-62BC8010149B}" type="presOf" srcId="{96CA0359-C735-4411-B5A9-6723E7121952}" destId="{BC66C60C-A36D-434D-A356-4E071363314B}" srcOrd="0" destOrd="0" presId="urn:microsoft.com/office/officeart/2005/8/layout/orgChart1"/>
    <dgm:cxn modelId="{57AC81F4-954E-4222-8475-797B6B46AD98}" srcId="{E8DA4BBA-848F-40E5-A1E1-BCBE2056040F}" destId="{451F94E4-576D-49A7-BDC8-E5D039CE7641}" srcOrd="1" destOrd="0" parTransId="{3E3EE9C9-FA5A-41DD-9543-35F4E2BD634A}" sibTransId="{5D9376BF-58F5-4BB8-A350-C29E279A4A8C}"/>
    <dgm:cxn modelId="{E085B32D-EDA0-49D8-8B30-F7EBD764C405}" type="presOf" srcId="{3E3EE9C9-FA5A-41DD-9543-35F4E2BD634A}" destId="{7BCED950-BAFB-4CB5-A7D1-1356D1BB8D9E}" srcOrd="0" destOrd="0" presId="urn:microsoft.com/office/officeart/2005/8/layout/orgChart1"/>
    <dgm:cxn modelId="{49DD4EED-AE83-44AC-BB58-B78F98418EBD}" type="presOf" srcId="{24508823-8FD8-4126-ABCF-414E7E66742F}" destId="{EF846F53-F0B7-418E-B7B5-0369FE3DE89F}" srcOrd="0" destOrd="0" presId="urn:microsoft.com/office/officeart/2005/8/layout/orgChart1"/>
    <dgm:cxn modelId="{39585AF1-56F3-4972-ACB9-E2E54B53D967}" type="presOf" srcId="{A183CB89-798A-417D-B23E-2AB3F56DFD9F}" destId="{0F4FC0B4-2428-4FA8-86CB-EA7F650A1767}" srcOrd="0" destOrd="0" presId="urn:microsoft.com/office/officeart/2005/8/layout/orgChart1"/>
    <dgm:cxn modelId="{CB5410F1-7F9F-4CC0-AD96-08C89B5C5B9C}" type="presOf" srcId="{8086A994-59A4-4AEA-9F25-D56EF64B3EB9}" destId="{BDFBAEF2-3BFD-4615-9DB3-68E23D5C0240}" srcOrd="1" destOrd="0" presId="urn:microsoft.com/office/officeart/2005/8/layout/orgChart1"/>
    <dgm:cxn modelId="{6C87E6DE-76D8-4DB2-822B-2CC6777873BA}" srcId="{E8DA4BBA-848F-40E5-A1E1-BCBE2056040F}" destId="{74579D87-B4BC-4321-B009-2AABED612E4A}" srcOrd="0" destOrd="0" parTransId="{96CA0359-C735-4411-B5A9-6723E7121952}" sibTransId="{F41DA5E4-03CC-4624-938E-609B2863DA02}"/>
    <dgm:cxn modelId="{2A664898-BBCE-4F42-ACF3-981B1DC789A2}" type="presOf" srcId="{31DE5EC9-3988-4CB8-84C9-9AC8884135DE}" destId="{325921D8-6819-4E8C-8360-B3F554541AF9}" srcOrd="0" destOrd="0" presId="urn:microsoft.com/office/officeart/2005/8/layout/orgChart1"/>
    <dgm:cxn modelId="{403A3E68-80CC-48AA-95C3-BE2E6E41B57D}" type="presOf" srcId="{8B5408B0-1A64-4590-8CAD-6A2ECBDE51FC}" destId="{DCFC31D2-130F-4547-8C39-C817490D0223}" srcOrd="0" destOrd="0" presId="urn:microsoft.com/office/officeart/2005/8/layout/orgChart1"/>
    <dgm:cxn modelId="{81C95963-E58B-473E-8AF9-7184C452AC7D}" type="presParOf" srcId="{0F4FC0B4-2428-4FA8-86CB-EA7F650A1767}" destId="{6BD9C706-C01F-4173-AAA0-FB08020C3FE1}" srcOrd="0" destOrd="0" presId="urn:microsoft.com/office/officeart/2005/8/layout/orgChart1"/>
    <dgm:cxn modelId="{80ABA84F-1EAB-4D0C-B21B-403CFB92601E}" type="presParOf" srcId="{6BD9C706-C01F-4173-AAA0-FB08020C3FE1}" destId="{5BBE1A23-D4DA-4B50-807E-FB5E67A3D8D6}" srcOrd="0" destOrd="0" presId="urn:microsoft.com/office/officeart/2005/8/layout/orgChart1"/>
    <dgm:cxn modelId="{E6932047-244B-46E7-879A-D54EE81A9E46}" type="presParOf" srcId="{5BBE1A23-D4DA-4B50-807E-FB5E67A3D8D6}" destId="{53E4F696-D9A8-49FF-B5C0-D4744CD0DBED}" srcOrd="0" destOrd="0" presId="urn:microsoft.com/office/officeart/2005/8/layout/orgChart1"/>
    <dgm:cxn modelId="{6716ACF9-52E4-41EB-9DD3-C68559F4EF9B}" type="presParOf" srcId="{5BBE1A23-D4DA-4B50-807E-FB5E67A3D8D6}" destId="{35DB1368-8BDA-46B1-BB77-5265ADB1D97B}" srcOrd="1" destOrd="0" presId="urn:microsoft.com/office/officeart/2005/8/layout/orgChart1"/>
    <dgm:cxn modelId="{1287BFE7-1476-4760-A15D-CA5493D33B62}" type="presParOf" srcId="{6BD9C706-C01F-4173-AAA0-FB08020C3FE1}" destId="{6BFC02A2-913D-4115-A735-04C1AF573840}" srcOrd="1" destOrd="0" presId="urn:microsoft.com/office/officeart/2005/8/layout/orgChart1"/>
    <dgm:cxn modelId="{848D386F-E6F9-4E10-A802-ED74D1AA4031}" type="presParOf" srcId="{6BFC02A2-913D-4115-A735-04C1AF573840}" destId="{DCFC31D2-130F-4547-8C39-C817490D0223}" srcOrd="0" destOrd="0" presId="urn:microsoft.com/office/officeart/2005/8/layout/orgChart1"/>
    <dgm:cxn modelId="{ABEF3D78-4482-4C77-9209-70E6D05D8FCF}" type="presParOf" srcId="{6BFC02A2-913D-4115-A735-04C1AF573840}" destId="{5C42BBD6-8C1B-4295-8A3A-3F666296125C}" srcOrd="1" destOrd="0" presId="urn:microsoft.com/office/officeart/2005/8/layout/orgChart1"/>
    <dgm:cxn modelId="{30776567-54F5-413B-8736-F7C9226B0A8A}" type="presParOf" srcId="{5C42BBD6-8C1B-4295-8A3A-3F666296125C}" destId="{33318A44-0E19-4B26-B636-4FE9D6546A26}" srcOrd="0" destOrd="0" presId="urn:microsoft.com/office/officeart/2005/8/layout/orgChart1"/>
    <dgm:cxn modelId="{C4D0B0C8-BCAD-40A8-ACF6-48429CA2823C}" type="presParOf" srcId="{33318A44-0E19-4B26-B636-4FE9D6546A26}" destId="{199ABFFA-67FA-46A8-8ED5-DE6D194D55CA}" srcOrd="0" destOrd="0" presId="urn:microsoft.com/office/officeart/2005/8/layout/orgChart1"/>
    <dgm:cxn modelId="{32A0E039-9632-4B46-8930-1DCA8893C8B5}" type="presParOf" srcId="{33318A44-0E19-4B26-B636-4FE9D6546A26}" destId="{5E92FA0C-D971-4478-8DDF-40DB3EA38E84}" srcOrd="1" destOrd="0" presId="urn:microsoft.com/office/officeart/2005/8/layout/orgChart1"/>
    <dgm:cxn modelId="{6FAFE181-9BB1-453D-9902-FAD4E6A572A1}" type="presParOf" srcId="{5C42BBD6-8C1B-4295-8A3A-3F666296125C}" destId="{41EC2CC1-DDDE-4A35-8A39-6A5752F53540}" srcOrd="1" destOrd="0" presId="urn:microsoft.com/office/officeart/2005/8/layout/orgChart1"/>
    <dgm:cxn modelId="{208E7749-F7FC-4719-A79C-D7038784FC61}" type="presParOf" srcId="{41EC2CC1-DDDE-4A35-8A39-6A5752F53540}" destId="{BC66C60C-A36D-434D-A356-4E071363314B}" srcOrd="0" destOrd="0" presId="urn:microsoft.com/office/officeart/2005/8/layout/orgChart1"/>
    <dgm:cxn modelId="{E2569AF3-9A77-4018-9D67-6A4215ABCE15}" type="presParOf" srcId="{41EC2CC1-DDDE-4A35-8A39-6A5752F53540}" destId="{7E704461-372D-4441-AC0B-F1330D49782F}" srcOrd="1" destOrd="0" presId="urn:microsoft.com/office/officeart/2005/8/layout/orgChart1"/>
    <dgm:cxn modelId="{EC1CEF1A-8A13-4EAD-A510-2AE64E76A682}" type="presParOf" srcId="{7E704461-372D-4441-AC0B-F1330D49782F}" destId="{E3AD67D2-F927-4E2E-A51A-221D19D7E867}" srcOrd="0" destOrd="0" presId="urn:microsoft.com/office/officeart/2005/8/layout/orgChart1"/>
    <dgm:cxn modelId="{2FE1B7BE-B18C-4266-A84C-6D677945D84A}" type="presParOf" srcId="{E3AD67D2-F927-4E2E-A51A-221D19D7E867}" destId="{A69FEEB4-6A2D-4F80-A394-46F3374DDAE8}" srcOrd="0" destOrd="0" presId="urn:microsoft.com/office/officeart/2005/8/layout/orgChart1"/>
    <dgm:cxn modelId="{A11FEF13-9EC0-4EF9-A494-8D53BB691004}" type="presParOf" srcId="{E3AD67D2-F927-4E2E-A51A-221D19D7E867}" destId="{3025C32C-A5AE-4E7D-ACD9-42148BE81241}" srcOrd="1" destOrd="0" presId="urn:microsoft.com/office/officeart/2005/8/layout/orgChart1"/>
    <dgm:cxn modelId="{AE339361-D1DE-4BCD-B5AD-52BFF5B88DA6}" type="presParOf" srcId="{7E704461-372D-4441-AC0B-F1330D49782F}" destId="{6082CEA0-3A31-40CD-BA4A-AC9FEB1AEC72}" srcOrd="1" destOrd="0" presId="urn:microsoft.com/office/officeart/2005/8/layout/orgChart1"/>
    <dgm:cxn modelId="{0FE50CA6-6823-4AD7-8E38-8C3B47AA2EE2}" type="presParOf" srcId="{7E704461-372D-4441-AC0B-F1330D49782F}" destId="{14BC7A18-486C-415A-A475-3565842952A9}" srcOrd="2" destOrd="0" presId="urn:microsoft.com/office/officeart/2005/8/layout/orgChart1"/>
    <dgm:cxn modelId="{C6DCD9F4-3BA9-40AC-95F7-1BFCF8F4582C}" type="presParOf" srcId="{41EC2CC1-DDDE-4A35-8A39-6A5752F53540}" destId="{7BCED950-BAFB-4CB5-A7D1-1356D1BB8D9E}" srcOrd="2" destOrd="0" presId="urn:microsoft.com/office/officeart/2005/8/layout/orgChart1"/>
    <dgm:cxn modelId="{8F85BE67-0DC9-4FF9-A841-7FF92C4755BC}" type="presParOf" srcId="{41EC2CC1-DDDE-4A35-8A39-6A5752F53540}" destId="{688AB723-EEC1-4A42-BB26-3E1CE3C6E448}" srcOrd="3" destOrd="0" presId="urn:microsoft.com/office/officeart/2005/8/layout/orgChart1"/>
    <dgm:cxn modelId="{9CC4AF22-3F0C-4818-9AD3-936CD51E75CE}" type="presParOf" srcId="{688AB723-EEC1-4A42-BB26-3E1CE3C6E448}" destId="{83D766C2-2F7D-4320-84C2-16D47D14F7A3}" srcOrd="0" destOrd="0" presId="urn:microsoft.com/office/officeart/2005/8/layout/orgChart1"/>
    <dgm:cxn modelId="{F3985D16-B814-4424-ACCB-5321174A965F}" type="presParOf" srcId="{83D766C2-2F7D-4320-84C2-16D47D14F7A3}" destId="{CA920982-D24A-49C2-8CBF-9A056C376183}" srcOrd="0" destOrd="0" presId="urn:microsoft.com/office/officeart/2005/8/layout/orgChart1"/>
    <dgm:cxn modelId="{151FF888-CB08-466B-89B4-B8E5B8EC54D1}" type="presParOf" srcId="{83D766C2-2F7D-4320-84C2-16D47D14F7A3}" destId="{E1950740-EEEC-49DE-99E3-CF04C5C72FA7}" srcOrd="1" destOrd="0" presId="urn:microsoft.com/office/officeart/2005/8/layout/orgChart1"/>
    <dgm:cxn modelId="{73F99AA5-0139-4C45-8218-FF1EC864ADAA}" type="presParOf" srcId="{688AB723-EEC1-4A42-BB26-3E1CE3C6E448}" destId="{84C987BB-EF03-4AFA-810A-CEC3F4D6A21D}" srcOrd="1" destOrd="0" presId="urn:microsoft.com/office/officeart/2005/8/layout/orgChart1"/>
    <dgm:cxn modelId="{8A660C7C-5100-42D5-9B04-D98149697A9C}" type="presParOf" srcId="{688AB723-EEC1-4A42-BB26-3E1CE3C6E448}" destId="{53FEFB30-9294-41D9-A0D3-50291C0034AE}" srcOrd="2" destOrd="0" presId="urn:microsoft.com/office/officeart/2005/8/layout/orgChart1"/>
    <dgm:cxn modelId="{DAC4F9B8-B301-46B7-BE3F-79B696A2CC2C}" type="presParOf" srcId="{41EC2CC1-DDDE-4A35-8A39-6A5752F53540}" destId="{EF846F53-F0B7-418E-B7B5-0369FE3DE89F}" srcOrd="4" destOrd="0" presId="urn:microsoft.com/office/officeart/2005/8/layout/orgChart1"/>
    <dgm:cxn modelId="{317E4E37-B89B-4E7C-AC2F-89BB0FF64ADB}" type="presParOf" srcId="{41EC2CC1-DDDE-4A35-8A39-6A5752F53540}" destId="{106D1F3E-0E8A-410D-B00D-6BF20A63931A}" srcOrd="5" destOrd="0" presId="urn:microsoft.com/office/officeart/2005/8/layout/orgChart1"/>
    <dgm:cxn modelId="{4E3B2632-B8C2-4B2F-813A-A81153EE6782}" type="presParOf" srcId="{106D1F3E-0E8A-410D-B00D-6BF20A63931A}" destId="{978DEAC2-6D87-43A1-ACBE-78141832CF37}" srcOrd="0" destOrd="0" presId="urn:microsoft.com/office/officeart/2005/8/layout/orgChart1"/>
    <dgm:cxn modelId="{AE5AFBAD-27A0-43C1-BF6A-F7D920EF2922}" type="presParOf" srcId="{978DEAC2-6D87-43A1-ACBE-78141832CF37}" destId="{325921D8-6819-4E8C-8360-B3F554541AF9}" srcOrd="0" destOrd="0" presId="urn:microsoft.com/office/officeart/2005/8/layout/orgChart1"/>
    <dgm:cxn modelId="{6825F2D6-A4DE-45C7-92B1-217D15941927}" type="presParOf" srcId="{978DEAC2-6D87-43A1-ACBE-78141832CF37}" destId="{AE485322-AE5B-469B-B02D-8F2F3B0F5FC4}" srcOrd="1" destOrd="0" presId="urn:microsoft.com/office/officeart/2005/8/layout/orgChart1"/>
    <dgm:cxn modelId="{9C08C5A2-9F39-469F-AFCC-98FB6C6146B9}" type="presParOf" srcId="{106D1F3E-0E8A-410D-B00D-6BF20A63931A}" destId="{ACB7C068-A8A3-4003-AC3E-C290CD92103D}" srcOrd="1" destOrd="0" presId="urn:microsoft.com/office/officeart/2005/8/layout/orgChart1"/>
    <dgm:cxn modelId="{C377F9D9-1BD4-4C97-A6CB-F45D21DF48E0}" type="presParOf" srcId="{106D1F3E-0E8A-410D-B00D-6BF20A63931A}" destId="{BEB1C4E9-83F4-43ED-B5FD-F05C6626F70D}" srcOrd="2" destOrd="0" presId="urn:microsoft.com/office/officeart/2005/8/layout/orgChart1"/>
    <dgm:cxn modelId="{3F67F70B-63EE-4D8B-B9F4-53D786A34D2A}" type="presParOf" srcId="{41EC2CC1-DDDE-4A35-8A39-6A5752F53540}" destId="{ECF66A79-692D-49E3-8695-DDBD8CE7DD3E}" srcOrd="6" destOrd="0" presId="urn:microsoft.com/office/officeart/2005/8/layout/orgChart1"/>
    <dgm:cxn modelId="{AD905F36-4739-45CF-80B6-0C3C564F076B}" type="presParOf" srcId="{41EC2CC1-DDDE-4A35-8A39-6A5752F53540}" destId="{E7D8FEE3-D5FE-47BA-86DE-6C51F869C060}" srcOrd="7" destOrd="0" presId="urn:microsoft.com/office/officeart/2005/8/layout/orgChart1"/>
    <dgm:cxn modelId="{996E7C1E-77EA-474E-8159-CDE60A4CBC21}" type="presParOf" srcId="{E7D8FEE3-D5FE-47BA-86DE-6C51F869C060}" destId="{6C717462-8E66-4683-8936-5BAE86E84C66}" srcOrd="0" destOrd="0" presId="urn:microsoft.com/office/officeart/2005/8/layout/orgChart1"/>
    <dgm:cxn modelId="{DF641094-6862-4ACA-B99E-AFB186819833}" type="presParOf" srcId="{6C717462-8E66-4683-8936-5BAE86E84C66}" destId="{BA920B67-30DC-4DEC-ADC3-89EA10294878}" srcOrd="0" destOrd="0" presId="urn:microsoft.com/office/officeart/2005/8/layout/orgChart1"/>
    <dgm:cxn modelId="{04F582C5-6B41-470E-A08F-B86962DBC3B5}" type="presParOf" srcId="{6C717462-8E66-4683-8936-5BAE86E84C66}" destId="{BDFBAEF2-3BFD-4615-9DB3-68E23D5C0240}" srcOrd="1" destOrd="0" presId="urn:microsoft.com/office/officeart/2005/8/layout/orgChart1"/>
    <dgm:cxn modelId="{28C4768E-A454-4689-8A2E-2063A97E57EA}" type="presParOf" srcId="{E7D8FEE3-D5FE-47BA-86DE-6C51F869C060}" destId="{740130FE-C437-4CC6-B3EA-FDAB91C54211}" srcOrd="1" destOrd="0" presId="urn:microsoft.com/office/officeart/2005/8/layout/orgChart1"/>
    <dgm:cxn modelId="{052A5D63-7173-4725-957F-97F852467EB6}" type="presParOf" srcId="{E7D8FEE3-D5FE-47BA-86DE-6C51F869C060}" destId="{283DDA8F-2ABD-40CC-A3F6-6695B292FFCF}" srcOrd="2" destOrd="0" presId="urn:microsoft.com/office/officeart/2005/8/layout/orgChart1"/>
    <dgm:cxn modelId="{9AD844E6-5363-4865-A66D-9F0909778CF0}" type="presParOf" srcId="{5C42BBD6-8C1B-4295-8A3A-3F666296125C}" destId="{CA39975C-70F8-498B-8538-7B70E2B03433}" srcOrd="2" destOrd="0" presId="urn:microsoft.com/office/officeart/2005/8/layout/orgChart1"/>
    <dgm:cxn modelId="{98635107-514D-4A32-B6EA-E7C6BEA0C73A}" type="presParOf" srcId="{6BFC02A2-913D-4115-A735-04C1AF573840}" destId="{8FC9AA79-8F21-4159-85BD-D3B02CB29756}" srcOrd="2" destOrd="0" presId="urn:microsoft.com/office/officeart/2005/8/layout/orgChart1"/>
    <dgm:cxn modelId="{1504AA8C-B03D-4593-8EAE-098E412CD767}" type="presParOf" srcId="{6BFC02A2-913D-4115-A735-04C1AF573840}" destId="{07423A88-873E-4948-A36B-547E2B8774A2}" srcOrd="3" destOrd="0" presId="urn:microsoft.com/office/officeart/2005/8/layout/orgChart1"/>
    <dgm:cxn modelId="{5E8C2596-76D9-4EB4-A42A-B791BD2F693D}" type="presParOf" srcId="{07423A88-873E-4948-A36B-547E2B8774A2}" destId="{BDB06C29-7FCF-445A-AFE2-62086499CA36}" srcOrd="0" destOrd="0" presId="urn:microsoft.com/office/officeart/2005/8/layout/orgChart1"/>
    <dgm:cxn modelId="{DC775A27-AD23-4D3E-A6F6-F366A5A6AB12}" type="presParOf" srcId="{BDB06C29-7FCF-445A-AFE2-62086499CA36}" destId="{CDA621E7-662E-4391-A32E-5B3D1CCEC0D0}" srcOrd="0" destOrd="0" presId="urn:microsoft.com/office/officeart/2005/8/layout/orgChart1"/>
    <dgm:cxn modelId="{A2E1C32A-F3A8-4BB4-8AE2-041ADD35B333}" type="presParOf" srcId="{BDB06C29-7FCF-445A-AFE2-62086499CA36}" destId="{E71D93DE-60C1-4D3C-A9EC-0C6BABE3A087}" srcOrd="1" destOrd="0" presId="urn:microsoft.com/office/officeart/2005/8/layout/orgChart1"/>
    <dgm:cxn modelId="{09F1753D-6667-486B-A272-C57D6155ADF1}" type="presParOf" srcId="{07423A88-873E-4948-A36B-547E2B8774A2}" destId="{48D27EEB-AEEA-42CB-B21A-AD14E72B891F}" srcOrd="1" destOrd="0" presId="urn:microsoft.com/office/officeart/2005/8/layout/orgChart1"/>
    <dgm:cxn modelId="{62D774DA-44A3-43A1-A688-C9757D6EA466}" type="presParOf" srcId="{07423A88-873E-4948-A36B-547E2B8774A2}" destId="{3721854E-3D7D-4033-8B2E-A9C7C3C943A6}" srcOrd="2" destOrd="0" presId="urn:microsoft.com/office/officeart/2005/8/layout/orgChart1"/>
    <dgm:cxn modelId="{4D2E1213-4508-4A9F-91A7-E22D73DF5815}" type="presParOf" srcId="{6BD9C706-C01F-4173-AAA0-FB08020C3FE1}" destId="{C1FA543F-C8FE-43BA-8F37-D927362A9C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25320-330B-4B23-857D-9972FA7FA4A3}" type="doc">
      <dgm:prSet loTypeId="urn:microsoft.com/office/officeart/2005/8/layout/hProcess7#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6B418-AC65-4787-BAF4-11ABBAE720C9}">
      <dgm:prSet phldrT="[Text]"/>
      <dgm:spPr/>
      <dgm:t>
        <a:bodyPr/>
        <a:lstStyle/>
        <a:p>
          <a:r>
            <a:rPr lang="sr-Cyrl-RS" b="1" smtClean="0"/>
            <a:t>5</a:t>
          </a:r>
          <a:endParaRPr lang="en-US" b="1" dirty="0"/>
        </a:p>
      </dgm:t>
    </dgm:pt>
    <dgm:pt modelId="{0E02CD00-49FC-4485-8515-5ED71A5D6065}" type="parTrans" cxnId="{6D195151-298D-4618-AC17-C4B6BEBA589D}">
      <dgm:prSet/>
      <dgm:spPr/>
      <dgm:t>
        <a:bodyPr/>
        <a:lstStyle/>
        <a:p>
          <a:endParaRPr lang="en-US"/>
        </a:p>
      </dgm:t>
    </dgm:pt>
    <dgm:pt modelId="{A388076C-E0E2-49BA-8468-B010F06E8C93}" type="sibTrans" cxnId="{6D195151-298D-4618-AC17-C4B6BEBA589D}">
      <dgm:prSet/>
      <dgm:spPr/>
      <dgm:t>
        <a:bodyPr/>
        <a:lstStyle/>
        <a:p>
          <a:endParaRPr lang="en-US"/>
        </a:p>
      </dgm:t>
    </dgm:pt>
    <dgm:pt modelId="{C08C6EA8-287B-43B2-B083-9D1648E9337B}">
      <dgm:prSet phldrT="[Text]"/>
      <dgm:spPr/>
      <dgm:t>
        <a:bodyPr/>
        <a:lstStyle/>
        <a:p>
          <a:endParaRPr lang="en-US" dirty="0"/>
        </a:p>
      </dgm:t>
    </dgm:pt>
    <dgm:pt modelId="{DF051391-CC81-4CFC-B10A-23D95A9EBFEF}" type="parTrans" cxnId="{35EB9A57-6ABE-4E93-8DA8-507B525BA2A4}">
      <dgm:prSet/>
      <dgm:spPr/>
      <dgm:t>
        <a:bodyPr/>
        <a:lstStyle/>
        <a:p>
          <a:endParaRPr lang="en-US"/>
        </a:p>
      </dgm:t>
    </dgm:pt>
    <dgm:pt modelId="{B8A21C98-A184-4343-A8F6-C8E7F81FBF46}" type="sibTrans" cxnId="{35EB9A57-6ABE-4E93-8DA8-507B525BA2A4}">
      <dgm:prSet/>
      <dgm:spPr/>
      <dgm:t>
        <a:bodyPr/>
        <a:lstStyle/>
        <a:p>
          <a:endParaRPr lang="en-US"/>
        </a:p>
      </dgm:t>
    </dgm:pt>
    <dgm:pt modelId="{0175C753-AE65-4A34-AA15-B1ED9B2A8E57}">
      <dgm:prSet phldrT="[Text]"/>
      <dgm:spPr/>
      <dgm:t>
        <a:bodyPr/>
        <a:lstStyle/>
        <a:p>
          <a:r>
            <a:rPr lang="sr-Cyrl-RS" b="1" smtClean="0"/>
            <a:t>51</a:t>
          </a:r>
          <a:endParaRPr lang="en-US" b="1" dirty="0"/>
        </a:p>
      </dgm:t>
    </dgm:pt>
    <dgm:pt modelId="{37361BF3-EFAA-4B3F-9ED1-D44166E486CA}" type="parTrans" cxnId="{3D28BE83-3FFB-4956-8A73-DFF5A75216C9}">
      <dgm:prSet/>
      <dgm:spPr/>
      <dgm:t>
        <a:bodyPr/>
        <a:lstStyle/>
        <a:p>
          <a:endParaRPr lang="en-US"/>
        </a:p>
      </dgm:t>
    </dgm:pt>
    <dgm:pt modelId="{C863B31C-FAE1-49C6-BC05-C7326DBE00BE}" type="sibTrans" cxnId="{3D28BE83-3FFB-4956-8A73-DFF5A75216C9}">
      <dgm:prSet/>
      <dgm:spPr/>
      <dgm:t>
        <a:bodyPr/>
        <a:lstStyle/>
        <a:p>
          <a:endParaRPr lang="en-US"/>
        </a:p>
      </dgm:t>
    </dgm:pt>
    <dgm:pt modelId="{BA2806EA-AA22-48C3-AE8B-977F7554F72A}">
      <dgm:prSet phldrT="[Text]"/>
      <dgm:spPr/>
      <dgm:t>
        <a:bodyPr/>
        <a:lstStyle/>
        <a:p>
          <a:endParaRPr lang="en-US" dirty="0"/>
        </a:p>
      </dgm:t>
    </dgm:pt>
    <dgm:pt modelId="{7B94E633-745E-42A2-9C3B-243BD8BC0E82}" type="parTrans" cxnId="{992E0508-8F24-47ED-950A-65D40C4810C0}">
      <dgm:prSet/>
      <dgm:spPr/>
      <dgm:t>
        <a:bodyPr/>
        <a:lstStyle/>
        <a:p>
          <a:endParaRPr lang="en-US"/>
        </a:p>
      </dgm:t>
    </dgm:pt>
    <dgm:pt modelId="{ABC6B216-5BE7-4D8F-A154-65F516E408F3}" type="sibTrans" cxnId="{992E0508-8F24-47ED-950A-65D40C4810C0}">
      <dgm:prSet/>
      <dgm:spPr/>
      <dgm:t>
        <a:bodyPr/>
        <a:lstStyle/>
        <a:p>
          <a:endParaRPr lang="en-US"/>
        </a:p>
      </dgm:t>
    </dgm:pt>
    <dgm:pt modelId="{1B76AD0B-CCF9-42A8-B676-F4AA0FA263E6}">
      <dgm:prSet phldrT="[Text]"/>
      <dgm:spPr/>
      <dgm:t>
        <a:bodyPr/>
        <a:lstStyle/>
        <a:p>
          <a:r>
            <a:rPr lang="sr-Cyrl-RS" b="1" smtClean="0"/>
            <a:t>511</a:t>
          </a:r>
          <a:endParaRPr lang="en-US" b="1" dirty="0"/>
        </a:p>
      </dgm:t>
    </dgm:pt>
    <dgm:pt modelId="{D974877E-B86B-480F-B558-F4EB947526CD}" type="parTrans" cxnId="{75D077B6-FCF9-49EB-95DF-938576E134C8}">
      <dgm:prSet/>
      <dgm:spPr/>
      <dgm:t>
        <a:bodyPr/>
        <a:lstStyle/>
        <a:p>
          <a:endParaRPr lang="en-US"/>
        </a:p>
      </dgm:t>
    </dgm:pt>
    <dgm:pt modelId="{63EA6049-7CD3-4E11-AB5F-09417DBC46F5}" type="sibTrans" cxnId="{75D077B6-FCF9-49EB-95DF-938576E134C8}">
      <dgm:prSet/>
      <dgm:spPr/>
      <dgm:t>
        <a:bodyPr/>
        <a:lstStyle/>
        <a:p>
          <a:endParaRPr lang="en-US"/>
        </a:p>
      </dgm:t>
    </dgm:pt>
    <dgm:pt modelId="{EAE15D07-E052-4397-BA64-EA3A9F766E48}">
      <dgm:prSet phldrT="[Text]"/>
      <dgm:spPr/>
      <dgm:t>
        <a:bodyPr/>
        <a:lstStyle/>
        <a:p>
          <a:endParaRPr lang="en-US" dirty="0"/>
        </a:p>
      </dgm:t>
    </dgm:pt>
    <dgm:pt modelId="{57A9EEA5-2D1F-447B-ABBA-6A9C0BE38600}" type="parTrans" cxnId="{ACE0F963-810D-4772-8452-E8F4B296C144}">
      <dgm:prSet/>
      <dgm:spPr/>
      <dgm:t>
        <a:bodyPr/>
        <a:lstStyle/>
        <a:p>
          <a:endParaRPr lang="en-US"/>
        </a:p>
      </dgm:t>
    </dgm:pt>
    <dgm:pt modelId="{1410DAFB-8722-4B84-93A5-ABACE22B5D8B}" type="sibTrans" cxnId="{ACE0F963-810D-4772-8452-E8F4B296C144}">
      <dgm:prSet/>
      <dgm:spPr/>
      <dgm:t>
        <a:bodyPr/>
        <a:lstStyle/>
        <a:p>
          <a:endParaRPr lang="en-US"/>
        </a:p>
      </dgm:t>
    </dgm:pt>
    <dgm:pt modelId="{0C2E777D-3069-4C52-A49F-86930E346362}">
      <dgm:prSet/>
      <dgm:spPr/>
      <dgm:t>
        <a:bodyPr/>
        <a:lstStyle/>
        <a:p>
          <a:r>
            <a:rPr lang="sr-Cyrl-RS" b="1" smtClean="0"/>
            <a:t>511.1</a:t>
          </a:r>
          <a:endParaRPr lang="en-US" b="1" dirty="0"/>
        </a:p>
      </dgm:t>
    </dgm:pt>
    <dgm:pt modelId="{7EDC9439-EB41-47D9-B40B-D34D3DC2C936}" type="parTrans" cxnId="{46AA03B8-559A-4F01-AED6-B07A01002EA0}">
      <dgm:prSet/>
      <dgm:spPr/>
      <dgm:t>
        <a:bodyPr/>
        <a:lstStyle/>
        <a:p>
          <a:endParaRPr lang="en-US"/>
        </a:p>
      </dgm:t>
    </dgm:pt>
    <dgm:pt modelId="{D0B9F8C3-9C18-4887-BA02-2CD90A589860}" type="sibTrans" cxnId="{46AA03B8-559A-4F01-AED6-B07A01002EA0}">
      <dgm:prSet/>
      <dgm:spPr/>
      <dgm:t>
        <a:bodyPr/>
        <a:lstStyle/>
        <a:p>
          <a:endParaRPr lang="en-US"/>
        </a:p>
      </dgm:t>
    </dgm:pt>
    <dgm:pt modelId="{6CE1B455-5B22-48DB-B1B6-67B03D938C39}">
      <dgm:prSet/>
      <dgm:spPr/>
      <dgm:t>
        <a:bodyPr/>
        <a:lstStyle/>
        <a:p>
          <a:r>
            <a:rPr lang="sr-Cyrl-RS" b="1" smtClean="0"/>
            <a:t>512</a:t>
          </a:r>
          <a:endParaRPr lang="en-US" b="1" dirty="0"/>
        </a:p>
      </dgm:t>
    </dgm:pt>
    <dgm:pt modelId="{B7AEDEE7-B0CB-4373-A3C1-CD732A3E37EA}" type="parTrans" cxnId="{428C1D17-6976-4382-8103-1D4CA7C99277}">
      <dgm:prSet/>
      <dgm:spPr/>
      <dgm:t>
        <a:bodyPr/>
        <a:lstStyle/>
        <a:p>
          <a:endParaRPr lang="en-US"/>
        </a:p>
      </dgm:t>
    </dgm:pt>
    <dgm:pt modelId="{BA8B9F03-A577-4ABF-89CB-9276F215E1EB}" type="sibTrans" cxnId="{428C1D17-6976-4382-8103-1D4CA7C99277}">
      <dgm:prSet/>
      <dgm:spPr/>
      <dgm:t>
        <a:bodyPr/>
        <a:lstStyle/>
        <a:p>
          <a:endParaRPr lang="en-US"/>
        </a:p>
      </dgm:t>
    </dgm:pt>
    <dgm:pt modelId="{62DA1523-BEEE-46F4-BA6E-793624414840}">
      <dgm:prSet/>
      <dgm:spPr/>
      <dgm:t>
        <a:bodyPr/>
        <a:lstStyle/>
        <a:p>
          <a:r>
            <a:rPr lang="sr-Cyrl-RS" b="1" smtClean="0"/>
            <a:t>514</a:t>
          </a:r>
          <a:endParaRPr lang="en-US" b="1" dirty="0"/>
        </a:p>
      </dgm:t>
    </dgm:pt>
    <dgm:pt modelId="{A1D276C8-E253-43BE-83D0-B46104696D27}" type="parTrans" cxnId="{5EF9DD04-974C-4111-8E76-73C699F90199}">
      <dgm:prSet/>
      <dgm:spPr/>
      <dgm:t>
        <a:bodyPr/>
        <a:lstStyle/>
        <a:p>
          <a:endParaRPr lang="en-US"/>
        </a:p>
      </dgm:t>
    </dgm:pt>
    <dgm:pt modelId="{AF23E24D-6DF9-4650-9DAF-6AFD9114038E}" type="sibTrans" cxnId="{5EF9DD04-974C-4111-8E76-73C699F90199}">
      <dgm:prSet/>
      <dgm:spPr/>
      <dgm:t>
        <a:bodyPr/>
        <a:lstStyle/>
        <a:p>
          <a:endParaRPr lang="en-US"/>
        </a:p>
      </dgm:t>
    </dgm:pt>
    <dgm:pt modelId="{BB0B3FE6-1EE6-40A9-9830-6702851C1492}" type="pres">
      <dgm:prSet presAssocID="{22E25320-330B-4B23-857D-9972FA7FA4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AFF36A-7E0C-4F0B-9278-C9E5E128EB0D}" type="pres">
      <dgm:prSet presAssocID="{E566B418-AC65-4787-BAF4-11ABBAE720C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CD933-7BE4-43C7-BEBD-DFC2DB32154A}" type="pres">
      <dgm:prSet presAssocID="{E566B418-AC65-4787-BAF4-11ABBAE720C9}" presName="bgRect" presStyleLbl="node1" presStyleIdx="0" presStyleCnt="6"/>
      <dgm:spPr/>
      <dgm:t>
        <a:bodyPr/>
        <a:lstStyle/>
        <a:p>
          <a:endParaRPr lang="en-US"/>
        </a:p>
      </dgm:t>
    </dgm:pt>
    <dgm:pt modelId="{58B3ED13-B491-47D3-B6EC-5FD380E76E0A}" type="pres">
      <dgm:prSet presAssocID="{E566B418-AC65-4787-BAF4-11ABBAE720C9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F4E82-127A-47EC-8B8A-7B7D44190889}" type="pres">
      <dgm:prSet presAssocID="{E566B418-AC65-4787-BAF4-11ABBAE720C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33AA9-3D64-4539-9986-9EA234456B9B}" type="pres">
      <dgm:prSet presAssocID="{A388076C-E0E2-49BA-8468-B010F06E8C93}" presName="hSp" presStyleCnt="0"/>
      <dgm:spPr/>
      <dgm:t>
        <a:bodyPr/>
        <a:lstStyle/>
        <a:p>
          <a:endParaRPr lang="en-US"/>
        </a:p>
      </dgm:t>
    </dgm:pt>
    <dgm:pt modelId="{8AB91350-8EFB-4FBB-96C1-DFAAC9A6CF4C}" type="pres">
      <dgm:prSet presAssocID="{A388076C-E0E2-49BA-8468-B010F06E8C93}" presName="vProcSp" presStyleCnt="0"/>
      <dgm:spPr/>
      <dgm:t>
        <a:bodyPr/>
        <a:lstStyle/>
        <a:p>
          <a:endParaRPr lang="en-US"/>
        </a:p>
      </dgm:t>
    </dgm:pt>
    <dgm:pt modelId="{2CB05743-F783-47A0-9E7A-CD5A8151D58E}" type="pres">
      <dgm:prSet presAssocID="{A388076C-E0E2-49BA-8468-B010F06E8C93}" presName="vSp1" presStyleCnt="0"/>
      <dgm:spPr/>
      <dgm:t>
        <a:bodyPr/>
        <a:lstStyle/>
        <a:p>
          <a:endParaRPr lang="en-US"/>
        </a:p>
      </dgm:t>
    </dgm:pt>
    <dgm:pt modelId="{91C0EF9C-339B-41D7-A67C-5E308C33EECC}" type="pres">
      <dgm:prSet presAssocID="{A388076C-E0E2-49BA-8468-B010F06E8C93}" presName="simulatedConn" presStyleLbl="solidFgAcc1" presStyleIdx="0" presStyleCnt="5"/>
      <dgm:spPr/>
      <dgm:t>
        <a:bodyPr/>
        <a:lstStyle/>
        <a:p>
          <a:endParaRPr lang="en-US"/>
        </a:p>
      </dgm:t>
    </dgm:pt>
    <dgm:pt modelId="{BC50F6C9-D21A-444F-AB09-B1B3B7528B58}" type="pres">
      <dgm:prSet presAssocID="{A388076C-E0E2-49BA-8468-B010F06E8C93}" presName="vSp2" presStyleCnt="0"/>
      <dgm:spPr/>
      <dgm:t>
        <a:bodyPr/>
        <a:lstStyle/>
        <a:p>
          <a:endParaRPr lang="en-US"/>
        </a:p>
      </dgm:t>
    </dgm:pt>
    <dgm:pt modelId="{F7BBAB10-D9A3-46AB-B86B-7DE03AEFE26C}" type="pres">
      <dgm:prSet presAssocID="{A388076C-E0E2-49BA-8468-B010F06E8C93}" presName="sibTrans" presStyleCnt="0"/>
      <dgm:spPr/>
      <dgm:t>
        <a:bodyPr/>
        <a:lstStyle/>
        <a:p>
          <a:endParaRPr lang="en-US"/>
        </a:p>
      </dgm:t>
    </dgm:pt>
    <dgm:pt modelId="{33D28811-F989-412B-B220-AEC0DF1DEB4E}" type="pres">
      <dgm:prSet presAssocID="{0175C753-AE65-4A34-AA15-B1ED9B2A8E5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EB7B0-801F-4E19-9154-FE2C7811EA5E}" type="pres">
      <dgm:prSet presAssocID="{0175C753-AE65-4A34-AA15-B1ED9B2A8E57}" presName="bgRect" presStyleLbl="node1" presStyleIdx="1" presStyleCnt="6"/>
      <dgm:spPr/>
      <dgm:t>
        <a:bodyPr/>
        <a:lstStyle/>
        <a:p>
          <a:endParaRPr lang="en-US"/>
        </a:p>
      </dgm:t>
    </dgm:pt>
    <dgm:pt modelId="{F7B67675-B75F-4144-8EB3-1DBF73453028}" type="pres">
      <dgm:prSet presAssocID="{0175C753-AE65-4A34-AA15-B1ED9B2A8E57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F267B-970D-448B-95DB-BD27B8E829A1}" type="pres">
      <dgm:prSet presAssocID="{0175C753-AE65-4A34-AA15-B1ED9B2A8E5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68CE1-9000-4505-B8FB-52FD1C0AA330}" type="pres">
      <dgm:prSet presAssocID="{C863B31C-FAE1-49C6-BC05-C7326DBE00BE}" presName="hSp" presStyleCnt="0"/>
      <dgm:spPr/>
      <dgm:t>
        <a:bodyPr/>
        <a:lstStyle/>
        <a:p>
          <a:endParaRPr lang="en-US"/>
        </a:p>
      </dgm:t>
    </dgm:pt>
    <dgm:pt modelId="{83B99411-B546-4D16-AA9E-C06C981B8AD1}" type="pres">
      <dgm:prSet presAssocID="{C863B31C-FAE1-49C6-BC05-C7326DBE00BE}" presName="vProcSp" presStyleCnt="0"/>
      <dgm:spPr/>
      <dgm:t>
        <a:bodyPr/>
        <a:lstStyle/>
        <a:p>
          <a:endParaRPr lang="en-US"/>
        </a:p>
      </dgm:t>
    </dgm:pt>
    <dgm:pt modelId="{D8499629-EBBA-4F95-B6DC-175BFE421447}" type="pres">
      <dgm:prSet presAssocID="{C863B31C-FAE1-49C6-BC05-C7326DBE00BE}" presName="vSp1" presStyleCnt="0"/>
      <dgm:spPr/>
      <dgm:t>
        <a:bodyPr/>
        <a:lstStyle/>
        <a:p>
          <a:endParaRPr lang="en-US"/>
        </a:p>
      </dgm:t>
    </dgm:pt>
    <dgm:pt modelId="{5FB91A7E-FA5D-4409-83A5-0A2661F1E6AA}" type="pres">
      <dgm:prSet presAssocID="{C863B31C-FAE1-49C6-BC05-C7326DBE00BE}" presName="simulatedConn" presStyleLbl="solidFgAcc1" presStyleIdx="1" presStyleCnt="5"/>
      <dgm:spPr/>
      <dgm:t>
        <a:bodyPr/>
        <a:lstStyle/>
        <a:p>
          <a:endParaRPr lang="en-US"/>
        </a:p>
      </dgm:t>
    </dgm:pt>
    <dgm:pt modelId="{C282E62A-9389-472A-B0EB-908DAAA03C95}" type="pres">
      <dgm:prSet presAssocID="{C863B31C-FAE1-49C6-BC05-C7326DBE00BE}" presName="vSp2" presStyleCnt="0"/>
      <dgm:spPr/>
      <dgm:t>
        <a:bodyPr/>
        <a:lstStyle/>
        <a:p>
          <a:endParaRPr lang="en-US"/>
        </a:p>
      </dgm:t>
    </dgm:pt>
    <dgm:pt modelId="{E49D31DA-E251-456F-8A02-15F008182F73}" type="pres">
      <dgm:prSet presAssocID="{C863B31C-FAE1-49C6-BC05-C7326DBE00BE}" presName="sibTrans" presStyleCnt="0"/>
      <dgm:spPr/>
      <dgm:t>
        <a:bodyPr/>
        <a:lstStyle/>
        <a:p>
          <a:endParaRPr lang="en-US"/>
        </a:p>
      </dgm:t>
    </dgm:pt>
    <dgm:pt modelId="{0AD50918-89A7-4B3C-8EB5-DB82A7965952}" type="pres">
      <dgm:prSet presAssocID="{1B76AD0B-CCF9-42A8-B676-F4AA0FA263E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14CFD-8990-4B7A-9507-D47D97892473}" type="pres">
      <dgm:prSet presAssocID="{1B76AD0B-CCF9-42A8-B676-F4AA0FA263E6}" presName="bgRect" presStyleLbl="node1" presStyleIdx="2" presStyleCnt="6"/>
      <dgm:spPr/>
      <dgm:t>
        <a:bodyPr/>
        <a:lstStyle/>
        <a:p>
          <a:endParaRPr lang="en-US"/>
        </a:p>
      </dgm:t>
    </dgm:pt>
    <dgm:pt modelId="{F05C2A51-DD07-4989-8A4B-CC18890A4D1D}" type="pres">
      <dgm:prSet presAssocID="{1B76AD0B-CCF9-42A8-B676-F4AA0FA263E6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A7D9-7D48-4AAD-BC38-F53EF3CCEAF5}" type="pres">
      <dgm:prSet presAssocID="{1B76AD0B-CCF9-42A8-B676-F4AA0FA263E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84473-5986-41D7-93E1-FC3BD4EB008B}" type="pres">
      <dgm:prSet presAssocID="{63EA6049-7CD3-4E11-AB5F-09417DBC46F5}" presName="hSp" presStyleCnt="0"/>
      <dgm:spPr/>
      <dgm:t>
        <a:bodyPr/>
        <a:lstStyle/>
        <a:p>
          <a:endParaRPr lang="en-US"/>
        </a:p>
      </dgm:t>
    </dgm:pt>
    <dgm:pt modelId="{9CDB5427-E745-482E-AFAA-103962948F76}" type="pres">
      <dgm:prSet presAssocID="{63EA6049-7CD3-4E11-AB5F-09417DBC46F5}" presName="vProcSp" presStyleCnt="0"/>
      <dgm:spPr/>
      <dgm:t>
        <a:bodyPr/>
        <a:lstStyle/>
        <a:p>
          <a:endParaRPr lang="en-US"/>
        </a:p>
      </dgm:t>
    </dgm:pt>
    <dgm:pt modelId="{04AB0933-1E3D-480D-9C79-0F78BBDD0191}" type="pres">
      <dgm:prSet presAssocID="{63EA6049-7CD3-4E11-AB5F-09417DBC46F5}" presName="vSp1" presStyleCnt="0"/>
      <dgm:spPr/>
      <dgm:t>
        <a:bodyPr/>
        <a:lstStyle/>
        <a:p>
          <a:endParaRPr lang="en-US"/>
        </a:p>
      </dgm:t>
    </dgm:pt>
    <dgm:pt modelId="{13E4D284-5FEA-4E5A-A847-8BAB50B2D9A4}" type="pres">
      <dgm:prSet presAssocID="{63EA6049-7CD3-4E11-AB5F-09417DBC46F5}" presName="simulatedConn" presStyleLbl="solidFgAcc1" presStyleIdx="2" presStyleCnt="5"/>
      <dgm:spPr/>
      <dgm:t>
        <a:bodyPr/>
        <a:lstStyle/>
        <a:p>
          <a:endParaRPr lang="en-US"/>
        </a:p>
      </dgm:t>
    </dgm:pt>
    <dgm:pt modelId="{20716DD4-C886-4455-B78F-718D2EE879DC}" type="pres">
      <dgm:prSet presAssocID="{63EA6049-7CD3-4E11-AB5F-09417DBC46F5}" presName="vSp2" presStyleCnt="0"/>
      <dgm:spPr/>
      <dgm:t>
        <a:bodyPr/>
        <a:lstStyle/>
        <a:p>
          <a:endParaRPr lang="en-US"/>
        </a:p>
      </dgm:t>
    </dgm:pt>
    <dgm:pt modelId="{08A971CA-B082-4418-A458-D62412C8DE8E}" type="pres">
      <dgm:prSet presAssocID="{63EA6049-7CD3-4E11-AB5F-09417DBC46F5}" presName="sibTrans" presStyleCnt="0"/>
      <dgm:spPr/>
      <dgm:t>
        <a:bodyPr/>
        <a:lstStyle/>
        <a:p>
          <a:endParaRPr lang="en-US"/>
        </a:p>
      </dgm:t>
    </dgm:pt>
    <dgm:pt modelId="{2C978D57-FB6B-42E1-8DB3-1E96FE8EF12C}" type="pres">
      <dgm:prSet presAssocID="{0C2E777D-3069-4C52-A49F-86930E34636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73B94-A011-4585-A4B3-4FD3A1D2DA34}" type="pres">
      <dgm:prSet presAssocID="{0C2E777D-3069-4C52-A49F-86930E346362}" presName="bgRect" presStyleLbl="node1" presStyleIdx="3" presStyleCnt="6"/>
      <dgm:spPr/>
      <dgm:t>
        <a:bodyPr/>
        <a:lstStyle/>
        <a:p>
          <a:endParaRPr lang="en-US"/>
        </a:p>
      </dgm:t>
    </dgm:pt>
    <dgm:pt modelId="{A85CC308-1278-4D37-9760-D48199BBCAAD}" type="pres">
      <dgm:prSet presAssocID="{0C2E777D-3069-4C52-A49F-86930E346362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C147B-55A0-4733-8B03-7FBCA561D06A}" type="pres">
      <dgm:prSet presAssocID="{D0B9F8C3-9C18-4887-BA02-2CD90A589860}" presName="hSp" presStyleCnt="0"/>
      <dgm:spPr/>
      <dgm:t>
        <a:bodyPr/>
        <a:lstStyle/>
        <a:p>
          <a:endParaRPr lang="en-US"/>
        </a:p>
      </dgm:t>
    </dgm:pt>
    <dgm:pt modelId="{5155F9A5-D198-4620-A5E7-0D68D2E1AEDE}" type="pres">
      <dgm:prSet presAssocID="{D0B9F8C3-9C18-4887-BA02-2CD90A589860}" presName="vProcSp" presStyleCnt="0"/>
      <dgm:spPr/>
      <dgm:t>
        <a:bodyPr/>
        <a:lstStyle/>
        <a:p>
          <a:endParaRPr lang="en-US"/>
        </a:p>
      </dgm:t>
    </dgm:pt>
    <dgm:pt modelId="{5D8FA4A0-C2D1-4BA7-A12E-DE09D31EC00D}" type="pres">
      <dgm:prSet presAssocID="{D0B9F8C3-9C18-4887-BA02-2CD90A589860}" presName="vSp1" presStyleCnt="0"/>
      <dgm:spPr/>
      <dgm:t>
        <a:bodyPr/>
        <a:lstStyle/>
        <a:p>
          <a:endParaRPr lang="en-US"/>
        </a:p>
      </dgm:t>
    </dgm:pt>
    <dgm:pt modelId="{63CB687C-D076-49F7-B5AF-F9EB370C7FA5}" type="pres">
      <dgm:prSet presAssocID="{D0B9F8C3-9C18-4887-BA02-2CD90A589860}" presName="simulatedConn" presStyleLbl="solidFgAcc1" presStyleIdx="3" presStyleCnt="5"/>
      <dgm:spPr/>
      <dgm:t>
        <a:bodyPr/>
        <a:lstStyle/>
        <a:p>
          <a:endParaRPr lang="en-US"/>
        </a:p>
      </dgm:t>
    </dgm:pt>
    <dgm:pt modelId="{D22F7713-9148-4F76-A56A-B77075F0D905}" type="pres">
      <dgm:prSet presAssocID="{D0B9F8C3-9C18-4887-BA02-2CD90A589860}" presName="vSp2" presStyleCnt="0"/>
      <dgm:spPr/>
      <dgm:t>
        <a:bodyPr/>
        <a:lstStyle/>
        <a:p>
          <a:endParaRPr lang="en-US"/>
        </a:p>
      </dgm:t>
    </dgm:pt>
    <dgm:pt modelId="{16061791-4D95-4D98-BD08-597FC952A85B}" type="pres">
      <dgm:prSet presAssocID="{D0B9F8C3-9C18-4887-BA02-2CD90A589860}" presName="sibTrans" presStyleCnt="0"/>
      <dgm:spPr/>
      <dgm:t>
        <a:bodyPr/>
        <a:lstStyle/>
        <a:p>
          <a:endParaRPr lang="en-US"/>
        </a:p>
      </dgm:t>
    </dgm:pt>
    <dgm:pt modelId="{E7A7FDA3-63CE-4167-9CE8-9F9159F00A61}" type="pres">
      <dgm:prSet presAssocID="{6CE1B455-5B22-48DB-B1B6-67B03D938C3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7D614-86F4-492F-B0CA-DC56F208AB4F}" type="pres">
      <dgm:prSet presAssocID="{6CE1B455-5B22-48DB-B1B6-67B03D938C39}" presName="bgRect" presStyleLbl="node1" presStyleIdx="4" presStyleCnt="6"/>
      <dgm:spPr/>
      <dgm:t>
        <a:bodyPr/>
        <a:lstStyle/>
        <a:p>
          <a:endParaRPr lang="en-US"/>
        </a:p>
      </dgm:t>
    </dgm:pt>
    <dgm:pt modelId="{26EC501C-0910-4208-A425-5EC4F14E34CC}" type="pres">
      <dgm:prSet presAssocID="{6CE1B455-5B22-48DB-B1B6-67B03D938C39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E1C83-337B-4498-BA65-FB94484CF02F}" type="pres">
      <dgm:prSet presAssocID="{BA8B9F03-A577-4ABF-89CB-9276F215E1EB}" presName="hSp" presStyleCnt="0"/>
      <dgm:spPr/>
      <dgm:t>
        <a:bodyPr/>
        <a:lstStyle/>
        <a:p>
          <a:endParaRPr lang="en-US"/>
        </a:p>
      </dgm:t>
    </dgm:pt>
    <dgm:pt modelId="{76AECA25-4F8D-4A3C-AD6F-C324F12047E1}" type="pres">
      <dgm:prSet presAssocID="{BA8B9F03-A577-4ABF-89CB-9276F215E1EB}" presName="vProcSp" presStyleCnt="0"/>
      <dgm:spPr/>
      <dgm:t>
        <a:bodyPr/>
        <a:lstStyle/>
        <a:p>
          <a:endParaRPr lang="en-US"/>
        </a:p>
      </dgm:t>
    </dgm:pt>
    <dgm:pt modelId="{6D1A9A99-7FD3-4E69-961A-9B76328D75DB}" type="pres">
      <dgm:prSet presAssocID="{BA8B9F03-A577-4ABF-89CB-9276F215E1EB}" presName="vSp1" presStyleCnt="0"/>
      <dgm:spPr/>
      <dgm:t>
        <a:bodyPr/>
        <a:lstStyle/>
        <a:p>
          <a:endParaRPr lang="en-US"/>
        </a:p>
      </dgm:t>
    </dgm:pt>
    <dgm:pt modelId="{429643A3-25C8-47EF-BB8A-8DE58E70066A}" type="pres">
      <dgm:prSet presAssocID="{BA8B9F03-A577-4ABF-89CB-9276F215E1EB}" presName="simulatedConn" presStyleLbl="solidFgAcc1" presStyleIdx="4" presStyleCnt="5"/>
      <dgm:spPr/>
      <dgm:t>
        <a:bodyPr/>
        <a:lstStyle/>
        <a:p>
          <a:endParaRPr lang="en-US"/>
        </a:p>
      </dgm:t>
    </dgm:pt>
    <dgm:pt modelId="{E7F269AF-61DD-4A86-AD24-6C7E74F6BA0D}" type="pres">
      <dgm:prSet presAssocID="{BA8B9F03-A577-4ABF-89CB-9276F215E1EB}" presName="vSp2" presStyleCnt="0"/>
      <dgm:spPr/>
      <dgm:t>
        <a:bodyPr/>
        <a:lstStyle/>
        <a:p>
          <a:endParaRPr lang="en-US"/>
        </a:p>
      </dgm:t>
    </dgm:pt>
    <dgm:pt modelId="{CEB10782-871F-4DF5-990E-E42FFA32B4BB}" type="pres">
      <dgm:prSet presAssocID="{BA8B9F03-A577-4ABF-89CB-9276F215E1EB}" presName="sibTrans" presStyleCnt="0"/>
      <dgm:spPr/>
      <dgm:t>
        <a:bodyPr/>
        <a:lstStyle/>
        <a:p>
          <a:endParaRPr lang="en-US"/>
        </a:p>
      </dgm:t>
    </dgm:pt>
    <dgm:pt modelId="{B55D9C2F-8F9D-4348-AA3A-C211671A5439}" type="pres">
      <dgm:prSet presAssocID="{62DA1523-BEEE-46F4-BA6E-79362441484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7AAF6-8B89-42C7-AFD3-4AE134537E07}" type="pres">
      <dgm:prSet presAssocID="{62DA1523-BEEE-46F4-BA6E-793624414840}" presName="bgRect" presStyleLbl="node1" presStyleIdx="5" presStyleCnt="6"/>
      <dgm:spPr/>
      <dgm:t>
        <a:bodyPr/>
        <a:lstStyle/>
        <a:p>
          <a:endParaRPr lang="en-US"/>
        </a:p>
      </dgm:t>
    </dgm:pt>
    <dgm:pt modelId="{F3C60475-17CE-4347-8919-EDE87208BE7D}" type="pres">
      <dgm:prSet presAssocID="{62DA1523-BEEE-46F4-BA6E-793624414840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CF21B-C845-4E43-8172-E3BFF092A6EA}" type="presOf" srcId="{22E25320-330B-4B23-857D-9972FA7FA4A3}" destId="{BB0B3FE6-1EE6-40A9-9830-6702851C1492}" srcOrd="0" destOrd="0" presId="urn:microsoft.com/office/officeart/2005/8/layout/hProcess7#1"/>
    <dgm:cxn modelId="{ED913F6E-4ABE-4BDA-812A-DEBA3974128B}" type="presOf" srcId="{0175C753-AE65-4A34-AA15-B1ED9B2A8E57}" destId="{A56EB7B0-801F-4E19-9154-FE2C7811EA5E}" srcOrd="0" destOrd="0" presId="urn:microsoft.com/office/officeart/2005/8/layout/hProcess7#1"/>
    <dgm:cxn modelId="{E8B29F37-6F43-49D9-9BD2-91AF3BE1B8C9}" type="presOf" srcId="{EAE15D07-E052-4397-BA64-EA3A9F766E48}" destId="{0234A7D9-7D48-4AAD-BC38-F53EF3CCEAF5}" srcOrd="0" destOrd="0" presId="urn:microsoft.com/office/officeart/2005/8/layout/hProcess7#1"/>
    <dgm:cxn modelId="{AE9453DD-F8E1-4F73-A7F1-478936B12770}" type="presOf" srcId="{0175C753-AE65-4A34-AA15-B1ED9B2A8E57}" destId="{F7B67675-B75F-4144-8EB3-1DBF73453028}" srcOrd="1" destOrd="0" presId="urn:microsoft.com/office/officeart/2005/8/layout/hProcess7#1"/>
    <dgm:cxn modelId="{ACE0F963-810D-4772-8452-E8F4B296C144}" srcId="{1B76AD0B-CCF9-42A8-B676-F4AA0FA263E6}" destId="{EAE15D07-E052-4397-BA64-EA3A9F766E48}" srcOrd="0" destOrd="0" parTransId="{57A9EEA5-2D1F-447B-ABBA-6A9C0BE38600}" sibTransId="{1410DAFB-8722-4B84-93A5-ABACE22B5D8B}"/>
    <dgm:cxn modelId="{B17CA743-2D9F-44FD-921D-A1A4DD8B080A}" type="presOf" srcId="{1B76AD0B-CCF9-42A8-B676-F4AA0FA263E6}" destId="{53414CFD-8990-4B7A-9507-D47D97892473}" srcOrd="0" destOrd="0" presId="urn:microsoft.com/office/officeart/2005/8/layout/hProcess7#1"/>
    <dgm:cxn modelId="{428C1D17-6976-4382-8103-1D4CA7C99277}" srcId="{22E25320-330B-4B23-857D-9972FA7FA4A3}" destId="{6CE1B455-5B22-48DB-B1B6-67B03D938C39}" srcOrd="4" destOrd="0" parTransId="{B7AEDEE7-B0CB-4373-A3C1-CD732A3E37EA}" sibTransId="{BA8B9F03-A577-4ABF-89CB-9276F215E1EB}"/>
    <dgm:cxn modelId="{3D28BE83-3FFB-4956-8A73-DFF5A75216C9}" srcId="{22E25320-330B-4B23-857D-9972FA7FA4A3}" destId="{0175C753-AE65-4A34-AA15-B1ED9B2A8E57}" srcOrd="1" destOrd="0" parTransId="{37361BF3-EFAA-4B3F-9ED1-D44166E486CA}" sibTransId="{C863B31C-FAE1-49C6-BC05-C7326DBE00BE}"/>
    <dgm:cxn modelId="{3B57C6CE-AA27-4283-8F8D-89CB614D8968}" type="presOf" srcId="{6CE1B455-5B22-48DB-B1B6-67B03D938C39}" destId="{96A7D614-86F4-492F-B0CA-DC56F208AB4F}" srcOrd="0" destOrd="0" presId="urn:microsoft.com/office/officeart/2005/8/layout/hProcess7#1"/>
    <dgm:cxn modelId="{2F2F5C8F-B3D1-4192-A126-2E475ACFACD4}" type="presOf" srcId="{C08C6EA8-287B-43B2-B083-9D1648E9337B}" destId="{B4CF4E82-127A-47EC-8B8A-7B7D44190889}" srcOrd="0" destOrd="0" presId="urn:microsoft.com/office/officeart/2005/8/layout/hProcess7#1"/>
    <dgm:cxn modelId="{5EF9DD04-974C-4111-8E76-73C699F90199}" srcId="{22E25320-330B-4B23-857D-9972FA7FA4A3}" destId="{62DA1523-BEEE-46F4-BA6E-793624414840}" srcOrd="5" destOrd="0" parTransId="{A1D276C8-E253-43BE-83D0-B46104696D27}" sibTransId="{AF23E24D-6DF9-4650-9DAF-6AFD9114038E}"/>
    <dgm:cxn modelId="{FB4D8D56-FC86-4575-8F94-C2CD85E471E3}" type="presOf" srcId="{62DA1523-BEEE-46F4-BA6E-793624414840}" destId="{F3C60475-17CE-4347-8919-EDE87208BE7D}" srcOrd="1" destOrd="0" presId="urn:microsoft.com/office/officeart/2005/8/layout/hProcess7#1"/>
    <dgm:cxn modelId="{992E0508-8F24-47ED-950A-65D40C4810C0}" srcId="{0175C753-AE65-4A34-AA15-B1ED9B2A8E57}" destId="{BA2806EA-AA22-48C3-AE8B-977F7554F72A}" srcOrd="0" destOrd="0" parTransId="{7B94E633-745E-42A2-9C3B-243BD8BC0E82}" sibTransId="{ABC6B216-5BE7-4D8F-A154-65F516E408F3}"/>
    <dgm:cxn modelId="{6D195151-298D-4618-AC17-C4B6BEBA589D}" srcId="{22E25320-330B-4B23-857D-9972FA7FA4A3}" destId="{E566B418-AC65-4787-BAF4-11ABBAE720C9}" srcOrd="0" destOrd="0" parTransId="{0E02CD00-49FC-4485-8515-5ED71A5D6065}" sibTransId="{A388076C-E0E2-49BA-8468-B010F06E8C93}"/>
    <dgm:cxn modelId="{46AA03B8-559A-4F01-AED6-B07A01002EA0}" srcId="{22E25320-330B-4B23-857D-9972FA7FA4A3}" destId="{0C2E777D-3069-4C52-A49F-86930E346362}" srcOrd="3" destOrd="0" parTransId="{7EDC9439-EB41-47D9-B40B-D34D3DC2C936}" sibTransId="{D0B9F8C3-9C18-4887-BA02-2CD90A589860}"/>
    <dgm:cxn modelId="{35EB9A57-6ABE-4E93-8DA8-507B525BA2A4}" srcId="{E566B418-AC65-4787-BAF4-11ABBAE720C9}" destId="{C08C6EA8-287B-43B2-B083-9D1648E9337B}" srcOrd="0" destOrd="0" parTransId="{DF051391-CC81-4CFC-B10A-23D95A9EBFEF}" sibTransId="{B8A21C98-A184-4343-A8F6-C8E7F81FBF46}"/>
    <dgm:cxn modelId="{B25B7248-2DF4-4F7E-9A2C-5CB741C49278}" type="presOf" srcId="{E566B418-AC65-4787-BAF4-11ABBAE720C9}" destId="{58B3ED13-B491-47D3-B6EC-5FD380E76E0A}" srcOrd="1" destOrd="0" presId="urn:microsoft.com/office/officeart/2005/8/layout/hProcess7#1"/>
    <dgm:cxn modelId="{67ADA9D5-1EC8-48FC-8146-575136AC1B2F}" type="presOf" srcId="{BA2806EA-AA22-48C3-AE8B-977F7554F72A}" destId="{B40F267B-970D-448B-95DB-BD27B8E829A1}" srcOrd="0" destOrd="0" presId="urn:microsoft.com/office/officeart/2005/8/layout/hProcess7#1"/>
    <dgm:cxn modelId="{75D077B6-FCF9-49EB-95DF-938576E134C8}" srcId="{22E25320-330B-4B23-857D-9972FA7FA4A3}" destId="{1B76AD0B-CCF9-42A8-B676-F4AA0FA263E6}" srcOrd="2" destOrd="0" parTransId="{D974877E-B86B-480F-B558-F4EB947526CD}" sibTransId="{63EA6049-7CD3-4E11-AB5F-09417DBC46F5}"/>
    <dgm:cxn modelId="{0F8D9A03-F8F7-482C-8CF4-9FE34A318DB8}" type="presOf" srcId="{0C2E777D-3069-4C52-A49F-86930E346362}" destId="{A85CC308-1278-4D37-9760-D48199BBCAAD}" srcOrd="1" destOrd="0" presId="urn:microsoft.com/office/officeart/2005/8/layout/hProcess7#1"/>
    <dgm:cxn modelId="{30530A37-5397-4652-8C10-8A909AC7FEC2}" type="presOf" srcId="{62DA1523-BEEE-46F4-BA6E-793624414840}" destId="{73E7AAF6-8B89-42C7-AFD3-4AE134537E07}" srcOrd="0" destOrd="0" presId="urn:microsoft.com/office/officeart/2005/8/layout/hProcess7#1"/>
    <dgm:cxn modelId="{A606EA7E-6E3A-463C-9D35-91A1404191C9}" type="presOf" srcId="{E566B418-AC65-4787-BAF4-11ABBAE720C9}" destId="{54FCD933-7BE4-43C7-BEBD-DFC2DB32154A}" srcOrd="0" destOrd="0" presId="urn:microsoft.com/office/officeart/2005/8/layout/hProcess7#1"/>
    <dgm:cxn modelId="{00596008-ABF4-4EA7-B64E-573771CE04F4}" type="presOf" srcId="{6CE1B455-5B22-48DB-B1B6-67B03D938C39}" destId="{26EC501C-0910-4208-A425-5EC4F14E34CC}" srcOrd="1" destOrd="0" presId="urn:microsoft.com/office/officeart/2005/8/layout/hProcess7#1"/>
    <dgm:cxn modelId="{512C7DF7-2080-4F67-81C4-66A66D2D4282}" type="presOf" srcId="{1B76AD0B-CCF9-42A8-B676-F4AA0FA263E6}" destId="{F05C2A51-DD07-4989-8A4B-CC18890A4D1D}" srcOrd="1" destOrd="0" presId="urn:microsoft.com/office/officeart/2005/8/layout/hProcess7#1"/>
    <dgm:cxn modelId="{8DCFF0B5-25F7-4789-92C8-7F607CAF1575}" type="presOf" srcId="{0C2E777D-3069-4C52-A49F-86930E346362}" destId="{CFA73B94-A011-4585-A4B3-4FD3A1D2DA34}" srcOrd="0" destOrd="0" presId="urn:microsoft.com/office/officeart/2005/8/layout/hProcess7#1"/>
    <dgm:cxn modelId="{AA7C16C6-40FF-47C9-BB3C-FE6B3999A3F1}" type="presParOf" srcId="{BB0B3FE6-1EE6-40A9-9830-6702851C1492}" destId="{93AFF36A-7E0C-4F0B-9278-C9E5E128EB0D}" srcOrd="0" destOrd="0" presId="urn:microsoft.com/office/officeart/2005/8/layout/hProcess7#1"/>
    <dgm:cxn modelId="{2B0971F1-2C73-4C7F-9C0A-77A91F263642}" type="presParOf" srcId="{93AFF36A-7E0C-4F0B-9278-C9E5E128EB0D}" destId="{54FCD933-7BE4-43C7-BEBD-DFC2DB32154A}" srcOrd="0" destOrd="0" presId="urn:microsoft.com/office/officeart/2005/8/layout/hProcess7#1"/>
    <dgm:cxn modelId="{273562EA-2FA3-46D1-B934-DE7D4A8D0E66}" type="presParOf" srcId="{93AFF36A-7E0C-4F0B-9278-C9E5E128EB0D}" destId="{58B3ED13-B491-47D3-B6EC-5FD380E76E0A}" srcOrd="1" destOrd="0" presId="urn:microsoft.com/office/officeart/2005/8/layout/hProcess7#1"/>
    <dgm:cxn modelId="{C11DC80F-2041-4E67-987E-BA77E29CE198}" type="presParOf" srcId="{93AFF36A-7E0C-4F0B-9278-C9E5E128EB0D}" destId="{B4CF4E82-127A-47EC-8B8A-7B7D44190889}" srcOrd="2" destOrd="0" presId="urn:microsoft.com/office/officeart/2005/8/layout/hProcess7#1"/>
    <dgm:cxn modelId="{6E0069DF-E949-4E9B-8CC1-9E0B5BAA55D6}" type="presParOf" srcId="{BB0B3FE6-1EE6-40A9-9830-6702851C1492}" destId="{75633AA9-3D64-4539-9986-9EA234456B9B}" srcOrd="1" destOrd="0" presId="urn:microsoft.com/office/officeart/2005/8/layout/hProcess7#1"/>
    <dgm:cxn modelId="{5B0797EF-4865-4B15-8E59-4BDC4969A7AD}" type="presParOf" srcId="{BB0B3FE6-1EE6-40A9-9830-6702851C1492}" destId="{8AB91350-8EFB-4FBB-96C1-DFAAC9A6CF4C}" srcOrd="2" destOrd="0" presId="urn:microsoft.com/office/officeart/2005/8/layout/hProcess7#1"/>
    <dgm:cxn modelId="{0C068034-6281-4F77-95F4-A445324996A5}" type="presParOf" srcId="{8AB91350-8EFB-4FBB-96C1-DFAAC9A6CF4C}" destId="{2CB05743-F783-47A0-9E7A-CD5A8151D58E}" srcOrd="0" destOrd="0" presId="urn:microsoft.com/office/officeart/2005/8/layout/hProcess7#1"/>
    <dgm:cxn modelId="{8C81D845-4D64-4CEB-83D2-937DF0932AAD}" type="presParOf" srcId="{8AB91350-8EFB-4FBB-96C1-DFAAC9A6CF4C}" destId="{91C0EF9C-339B-41D7-A67C-5E308C33EECC}" srcOrd="1" destOrd="0" presId="urn:microsoft.com/office/officeart/2005/8/layout/hProcess7#1"/>
    <dgm:cxn modelId="{F0123816-B6BB-4539-98DD-4B9C5E66C1F1}" type="presParOf" srcId="{8AB91350-8EFB-4FBB-96C1-DFAAC9A6CF4C}" destId="{BC50F6C9-D21A-444F-AB09-B1B3B7528B58}" srcOrd="2" destOrd="0" presId="urn:microsoft.com/office/officeart/2005/8/layout/hProcess7#1"/>
    <dgm:cxn modelId="{AB87919C-F700-4FA7-BDAE-F36B2D1E87B3}" type="presParOf" srcId="{BB0B3FE6-1EE6-40A9-9830-6702851C1492}" destId="{F7BBAB10-D9A3-46AB-B86B-7DE03AEFE26C}" srcOrd="3" destOrd="0" presId="urn:microsoft.com/office/officeart/2005/8/layout/hProcess7#1"/>
    <dgm:cxn modelId="{392181B8-BCED-40FD-B7FC-D31830500440}" type="presParOf" srcId="{BB0B3FE6-1EE6-40A9-9830-6702851C1492}" destId="{33D28811-F989-412B-B220-AEC0DF1DEB4E}" srcOrd="4" destOrd="0" presId="urn:microsoft.com/office/officeart/2005/8/layout/hProcess7#1"/>
    <dgm:cxn modelId="{1B00C4B3-329E-415E-A285-97F8EA696DC4}" type="presParOf" srcId="{33D28811-F989-412B-B220-AEC0DF1DEB4E}" destId="{A56EB7B0-801F-4E19-9154-FE2C7811EA5E}" srcOrd="0" destOrd="0" presId="urn:microsoft.com/office/officeart/2005/8/layout/hProcess7#1"/>
    <dgm:cxn modelId="{6B5BE719-867C-4CB2-8E0D-0D939B9A9FAD}" type="presParOf" srcId="{33D28811-F989-412B-B220-AEC0DF1DEB4E}" destId="{F7B67675-B75F-4144-8EB3-1DBF73453028}" srcOrd="1" destOrd="0" presId="urn:microsoft.com/office/officeart/2005/8/layout/hProcess7#1"/>
    <dgm:cxn modelId="{4C13824F-CF85-44BB-9DF1-4DF0E671F6D6}" type="presParOf" srcId="{33D28811-F989-412B-B220-AEC0DF1DEB4E}" destId="{B40F267B-970D-448B-95DB-BD27B8E829A1}" srcOrd="2" destOrd="0" presId="urn:microsoft.com/office/officeart/2005/8/layout/hProcess7#1"/>
    <dgm:cxn modelId="{3BFDFC54-EBE5-41B4-AE6A-AE8E55E640AE}" type="presParOf" srcId="{BB0B3FE6-1EE6-40A9-9830-6702851C1492}" destId="{9BD68CE1-9000-4505-B8FB-52FD1C0AA330}" srcOrd="5" destOrd="0" presId="urn:microsoft.com/office/officeart/2005/8/layout/hProcess7#1"/>
    <dgm:cxn modelId="{A47A9D9F-CC92-4EBF-87DA-1F88DDF2951A}" type="presParOf" srcId="{BB0B3FE6-1EE6-40A9-9830-6702851C1492}" destId="{83B99411-B546-4D16-AA9E-C06C981B8AD1}" srcOrd="6" destOrd="0" presId="urn:microsoft.com/office/officeart/2005/8/layout/hProcess7#1"/>
    <dgm:cxn modelId="{C9E22A57-A666-4249-8BE3-4B157DB5ADF7}" type="presParOf" srcId="{83B99411-B546-4D16-AA9E-C06C981B8AD1}" destId="{D8499629-EBBA-4F95-B6DC-175BFE421447}" srcOrd="0" destOrd="0" presId="urn:microsoft.com/office/officeart/2005/8/layout/hProcess7#1"/>
    <dgm:cxn modelId="{46DED8FA-C855-46F3-B773-1E677373A34E}" type="presParOf" srcId="{83B99411-B546-4D16-AA9E-C06C981B8AD1}" destId="{5FB91A7E-FA5D-4409-83A5-0A2661F1E6AA}" srcOrd="1" destOrd="0" presId="urn:microsoft.com/office/officeart/2005/8/layout/hProcess7#1"/>
    <dgm:cxn modelId="{C8362D62-DFF9-4490-A615-D776BEB304D9}" type="presParOf" srcId="{83B99411-B546-4D16-AA9E-C06C981B8AD1}" destId="{C282E62A-9389-472A-B0EB-908DAAA03C95}" srcOrd="2" destOrd="0" presId="urn:microsoft.com/office/officeart/2005/8/layout/hProcess7#1"/>
    <dgm:cxn modelId="{80144EB4-F5CD-4E7E-873F-6172F548742E}" type="presParOf" srcId="{BB0B3FE6-1EE6-40A9-9830-6702851C1492}" destId="{E49D31DA-E251-456F-8A02-15F008182F73}" srcOrd="7" destOrd="0" presId="urn:microsoft.com/office/officeart/2005/8/layout/hProcess7#1"/>
    <dgm:cxn modelId="{B3C457A7-E9FE-42F5-B756-5812CAA3093B}" type="presParOf" srcId="{BB0B3FE6-1EE6-40A9-9830-6702851C1492}" destId="{0AD50918-89A7-4B3C-8EB5-DB82A7965952}" srcOrd="8" destOrd="0" presId="urn:microsoft.com/office/officeart/2005/8/layout/hProcess7#1"/>
    <dgm:cxn modelId="{D0F1C72D-A719-4395-8B8A-8A5690367B17}" type="presParOf" srcId="{0AD50918-89A7-4B3C-8EB5-DB82A7965952}" destId="{53414CFD-8990-4B7A-9507-D47D97892473}" srcOrd="0" destOrd="0" presId="urn:microsoft.com/office/officeart/2005/8/layout/hProcess7#1"/>
    <dgm:cxn modelId="{BE30EE82-6C97-4550-B767-7D748549123F}" type="presParOf" srcId="{0AD50918-89A7-4B3C-8EB5-DB82A7965952}" destId="{F05C2A51-DD07-4989-8A4B-CC18890A4D1D}" srcOrd="1" destOrd="0" presId="urn:microsoft.com/office/officeart/2005/8/layout/hProcess7#1"/>
    <dgm:cxn modelId="{E0DB57DE-4659-4220-8E71-3D53AACADD8A}" type="presParOf" srcId="{0AD50918-89A7-4B3C-8EB5-DB82A7965952}" destId="{0234A7D9-7D48-4AAD-BC38-F53EF3CCEAF5}" srcOrd="2" destOrd="0" presId="urn:microsoft.com/office/officeart/2005/8/layout/hProcess7#1"/>
    <dgm:cxn modelId="{9E80E3A5-6F39-4A06-8DED-8C9A8E9FD520}" type="presParOf" srcId="{BB0B3FE6-1EE6-40A9-9830-6702851C1492}" destId="{19384473-5986-41D7-93E1-FC3BD4EB008B}" srcOrd="9" destOrd="0" presId="urn:microsoft.com/office/officeart/2005/8/layout/hProcess7#1"/>
    <dgm:cxn modelId="{C6C91F34-02AD-48E7-94EA-61E2AD94C3CE}" type="presParOf" srcId="{BB0B3FE6-1EE6-40A9-9830-6702851C1492}" destId="{9CDB5427-E745-482E-AFAA-103962948F76}" srcOrd="10" destOrd="0" presId="urn:microsoft.com/office/officeart/2005/8/layout/hProcess7#1"/>
    <dgm:cxn modelId="{A52C6009-E917-472E-BF4F-BC87CCA091F4}" type="presParOf" srcId="{9CDB5427-E745-482E-AFAA-103962948F76}" destId="{04AB0933-1E3D-480D-9C79-0F78BBDD0191}" srcOrd="0" destOrd="0" presId="urn:microsoft.com/office/officeart/2005/8/layout/hProcess7#1"/>
    <dgm:cxn modelId="{41E40379-E0DC-415A-9491-092F56C8179E}" type="presParOf" srcId="{9CDB5427-E745-482E-AFAA-103962948F76}" destId="{13E4D284-5FEA-4E5A-A847-8BAB50B2D9A4}" srcOrd="1" destOrd="0" presId="urn:microsoft.com/office/officeart/2005/8/layout/hProcess7#1"/>
    <dgm:cxn modelId="{63304A5A-EE12-43EC-A704-A3E3C6272201}" type="presParOf" srcId="{9CDB5427-E745-482E-AFAA-103962948F76}" destId="{20716DD4-C886-4455-B78F-718D2EE879DC}" srcOrd="2" destOrd="0" presId="urn:microsoft.com/office/officeart/2005/8/layout/hProcess7#1"/>
    <dgm:cxn modelId="{577E751C-60BA-456F-8651-AE47963CD3A8}" type="presParOf" srcId="{BB0B3FE6-1EE6-40A9-9830-6702851C1492}" destId="{08A971CA-B082-4418-A458-D62412C8DE8E}" srcOrd="11" destOrd="0" presId="urn:microsoft.com/office/officeart/2005/8/layout/hProcess7#1"/>
    <dgm:cxn modelId="{CEE5AA3F-6EC5-41F7-923A-12F2A746A875}" type="presParOf" srcId="{BB0B3FE6-1EE6-40A9-9830-6702851C1492}" destId="{2C978D57-FB6B-42E1-8DB3-1E96FE8EF12C}" srcOrd="12" destOrd="0" presId="urn:microsoft.com/office/officeart/2005/8/layout/hProcess7#1"/>
    <dgm:cxn modelId="{EA0BE657-4C54-47E1-BDB5-CF343C0471E3}" type="presParOf" srcId="{2C978D57-FB6B-42E1-8DB3-1E96FE8EF12C}" destId="{CFA73B94-A011-4585-A4B3-4FD3A1D2DA34}" srcOrd="0" destOrd="0" presId="urn:microsoft.com/office/officeart/2005/8/layout/hProcess7#1"/>
    <dgm:cxn modelId="{83C54DA2-35D5-4801-A6A1-20616C75274E}" type="presParOf" srcId="{2C978D57-FB6B-42E1-8DB3-1E96FE8EF12C}" destId="{A85CC308-1278-4D37-9760-D48199BBCAAD}" srcOrd="1" destOrd="0" presId="urn:microsoft.com/office/officeart/2005/8/layout/hProcess7#1"/>
    <dgm:cxn modelId="{8B853314-9775-4314-8A1C-76270B0CC844}" type="presParOf" srcId="{BB0B3FE6-1EE6-40A9-9830-6702851C1492}" destId="{E1BC147B-55A0-4733-8B03-7FBCA561D06A}" srcOrd="13" destOrd="0" presId="urn:microsoft.com/office/officeart/2005/8/layout/hProcess7#1"/>
    <dgm:cxn modelId="{F7106B29-204E-4394-AB3A-72C1DAF6ACCB}" type="presParOf" srcId="{BB0B3FE6-1EE6-40A9-9830-6702851C1492}" destId="{5155F9A5-D198-4620-A5E7-0D68D2E1AEDE}" srcOrd="14" destOrd="0" presId="urn:microsoft.com/office/officeart/2005/8/layout/hProcess7#1"/>
    <dgm:cxn modelId="{8B4F835B-84CE-4830-B187-32F67D45F3E8}" type="presParOf" srcId="{5155F9A5-D198-4620-A5E7-0D68D2E1AEDE}" destId="{5D8FA4A0-C2D1-4BA7-A12E-DE09D31EC00D}" srcOrd="0" destOrd="0" presId="urn:microsoft.com/office/officeart/2005/8/layout/hProcess7#1"/>
    <dgm:cxn modelId="{2CC363EE-41E6-46EB-B9A0-AC1E90E836C9}" type="presParOf" srcId="{5155F9A5-D198-4620-A5E7-0D68D2E1AEDE}" destId="{63CB687C-D076-49F7-B5AF-F9EB370C7FA5}" srcOrd="1" destOrd="0" presId="urn:microsoft.com/office/officeart/2005/8/layout/hProcess7#1"/>
    <dgm:cxn modelId="{2C0439B8-A0EA-411D-8EDD-B434B187FAA5}" type="presParOf" srcId="{5155F9A5-D198-4620-A5E7-0D68D2E1AEDE}" destId="{D22F7713-9148-4F76-A56A-B77075F0D905}" srcOrd="2" destOrd="0" presId="urn:microsoft.com/office/officeart/2005/8/layout/hProcess7#1"/>
    <dgm:cxn modelId="{998A1589-6810-4827-AE9B-54F53412C764}" type="presParOf" srcId="{BB0B3FE6-1EE6-40A9-9830-6702851C1492}" destId="{16061791-4D95-4D98-BD08-597FC952A85B}" srcOrd="15" destOrd="0" presId="urn:microsoft.com/office/officeart/2005/8/layout/hProcess7#1"/>
    <dgm:cxn modelId="{38794956-D49C-4228-BB34-85A4BE0DEB63}" type="presParOf" srcId="{BB0B3FE6-1EE6-40A9-9830-6702851C1492}" destId="{E7A7FDA3-63CE-4167-9CE8-9F9159F00A61}" srcOrd="16" destOrd="0" presId="urn:microsoft.com/office/officeart/2005/8/layout/hProcess7#1"/>
    <dgm:cxn modelId="{73B2799F-139D-46E5-9CD3-197FE7339E2F}" type="presParOf" srcId="{E7A7FDA3-63CE-4167-9CE8-9F9159F00A61}" destId="{96A7D614-86F4-492F-B0CA-DC56F208AB4F}" srcOrd="0" destOrd="0" presId="urn:microsoft.com/office/officeart/2005/8/layout/hProcess7#1"/>
    <dgm:cxn modelId="{864E7483-5DF2-46BD-8119-9C9C20A65C4B}" type="presParOf" srcId="{E7A7FDA3-63CE-4167-9CE8-9F9159F00A61}" destId="{26EC501C-0910-4208-A425-5EC4F14E34CC}" srcOrd="1" destOrd="0" presId="urn:microsoft.com/office/officeart/2005/8/layout/hProcess7#1"/>
    <dgm:cxn modelId="{AD868812-A7A8-405A-A70D-E42BF27646A9}" type="presParOf" srcId="{BB0B3FE6-1EE6-40A9-9830-6702851C1492}" destId="{3E0E1C83-337B-4498-BA65-FB94484CF02F}" srcOrd="17" destOrd="0" presId="urn:microsoft.com/office/officeart/2005/8/layout/hProcess7#1"/>
    <dgm:cxn modelId="{4953EBAF-7E61-41D9-9837-7E54F6A37DE7}" type="presParOf" srcId="{BB0B3FE6-1EE6-40A9-9830-6702851C1492}" destId="{76AECA25-4F8D-4A3C-AD6F-C324F12047E1}" srcOrd="18" destOrd="0" presId="urn:microsoft.com/office/officeart/2005/8/layout/hProcess7#1"/>
    <dgm:cxn modelId="{CFA12131-B497-4D6A-A151-2601346432CC}" type="presParOf" srcId="{76AECA25-4F8D-4A3C-AD6F-C324F12047E1}" destId="{6D1A9A99-7FD3-4E69-961A-9B76328D75DB}" srcOrd="0" destOrd="0" presId="urn:microsoft.com/office/officeart/2005/8/layout/hProcess7#1"/>
    <dgm:cxn modelId="{FFB80741-9241-460F-88B7-9C92241911A6}" type="presParOf" srcId="{76AECA25-4F8D-4A3C-AD6F-C324F12047E1}" destId="{429643A3-25C8-47EF-BB8A-8DE58E70066A}" srcOrd="1" destOrd="0" presId="urn:microsoft.com/office/officeart/2005/8/layout/hProcess7#1"/>
    <dgm:cxn modelId="{F2DE8464-7DD4-462F-A908-1B37509B3997}" type="presParOf" srcId="{76AECA25-4F8D-4A3C-AD6F-C324F12047E1}" destId="{E7F269AF-61DD-4A86-AD24-6C7E74F6BA0D}" srcOrd="2" destOrd="0" presId="urn:microsoft.com/office/officeart/2005/8/layout/hProcess7#1"/>
    <dgm:cxn modelId="{A9380EF0-B2EB-4435-ABB6-E7514E5E3149}" type="presParOf" srcId="{BB0B3FE6-1EE6-40A9-9830-6702851C1492}" destId="{CEB10782-871F-4DF5-990E-E42FFA32B4BB}" srcOrd="19" destOrd="0" presId="urn:microsoft.com/office/officeart/2005/8/layout/hProcess7#1"/>
    <dgm:cxn modelId="{3D7B93A9-A505-4920-AE7F-AAE853E2C765}" type="presParOf" srcId="{BB0B3FE6-1EE6-40A9-9830-6702851C1492}" destId="{B55D9C2F-8F9D-4348-AA3A-C211671A5439}" srcOrd="20" destOrd="0" presId="urn:microsoft.com/office/officeart/2005/8/layout/hProcess7#1"/>
    <dgm:cxn modelId="{571992A7-7BCE-4265-8552-7259F2684FCC}" type="presParOf" srcId="{B55D9C2F-8F9D-4348-AA3A-C211671A5439}" destId="{73E7AAF6-8B89-42C7-AFD3-4AE134537E07}" srcOrd="0" destOrd="0" presId="urn:microsoft.com/office/officeart/2005/8/layout/hProcess7#1"/>
    <dgm:cxn modelId="{C2AA7DD5-C173-4BC2-BD53-78B9DA067CFB}" type="presParOf" srcId="{B55D9C2F-8F9D-4348-AA3A-C211671A5439}" destId="{F3C60475-17CE-4347-8919-EDE87208BE7D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03523-B720-4EDA-A823-8DC43050CEDB}">
      <dsp:nvSpPr>
        <dsp:cNvPr id="0" name=""/>
        <dsp:cNvSpPr/>
      </dsp:nvSpPr>
      <dsp:spPr>
        <a:xfrm>
          <a:off x="3775" y="1818838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каталогизација</a:t>
          </a:r>
          <a:endParaRPr lang="en-US" sz="1400" kern="1200" dirty="0"/>
        </a:p>
      </dsp:txBody>
      <dsp:txXfrm>
        <a:off x="3775" y="1818838"/>
        <a:ext cx="2163697" cy="1081848"/>
      </dsp:txXfrm>
    </dsp:sp>
    <dsp:sp modelId="{BA1D02B8-5E05-40E0-BB23-7581FBF2541E}">
      <dsp:nvSpPr>
        <dsp:cNvPr id="0" name=""/>
        <dsp:cNvSpPr/>
      </dsp:nvSpPr>
      <dsp:spPr>
        <a:xfrm rot="18803014">
          <a:off x="1970203" y="1883543"/>
          <a:ext cx="126001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260016" y="18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803014">
        <a:off x="2568711" y="1870390"/>
        <a:ext cx="63000" cy="63000"/>
      </dsp:txXfrm>
    </dsp:sp>
    <dsp:sp modelId="{018D50F3-A8C4-4051-99C4-8945608A51FC}">
      <dsp:nvSpPr>
        <dsp:cNvPr id="0" name=""/>
        <dsp:cNvSpPr/>
      </dsp:nvSpPr>
      <dsp:spPr>
        <a:xfrm>
          <a:off x="3032951" y="903094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дескриптивна</a:t>
          </a:r>
          <a:endParaRPr lang="en-US" sz="1400" kern="1200" dirty="0"/>
        </a:p>
      </dsp:txBody>
      <dsp:txXfrm>
        <a:off x="3032951" y="903094"/>
        <a:ext cx="2163697" cy="1081848"/>
      </dsp:txXfrm>
    </dsp:sp>
    <dsp:sp modelId="{9ABD28CC-AB7C-4C16-8ABF-F51853C5E13C}">
      <dsp:nvSpPr>
        <dsp:cNvPr id="0" name=""/>
        <dsp:cNvSpPr/>
      </dsp:nvSpPr>
      <dsp:spPr>
        <a:xfrm>
          <a:off x="5196648" y="1425671"/>
          <a:ext cx="865478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865478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7750" y="1422381"/>
        <a:ext cx="43273" cy="43273"/>
      </dsp:txXfrm>
    </dsp:sp>
    <dsp:sp modelId="{A4A81763-2059-49A3-B55F-AEB846E359AC}">
      <dsp:nvSpPr>
        <dsp:cNvPr id="0" name=""/>
        <dsp:cNvSpPr/>
      </dsp:nvSpPr>
      <dsp:spPr>
        <a:xfrm>
          <a:off x="6062127" y="903094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описивање јединице и придруживање јединици приступних тачака које нису повезане са предметом јединице</a:t>
          </a:r>
          <a:endParaRPr lang="en-US" sz="1400" kern="1200" dirty="0"/>
        </a:p>
      </dsp:txBody>
      <dsp:txXfrm>
        <a:off x="6062127" y="903094"/>
        <a:ext cx="2163697" cy="1081848"/>
      </dsp:txXfrm>
    </dsp:sp>
    <dsp:sp modelId="{CE253071-737E-4CBB-A0E8-6675C4ABEB1F}">
      <dsp:nvSpPr>
        <dsp:cNvPr id="0" name=""/>
        <dsp:cNvSpPr/>
      </dsp:nvSpPr>
      <dsp:spPr>
        <a:xfrm rot="2796986">
          <a:off x="1970203" y="2799287"/>
          <a:ext cx="126001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260016" y="18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796986">
        <a:off x="2568711" y="2786134"/>
        <a:ext cx="63000" cy="63000"/>
      </dsp:txXfrm>
    </dsp:sp>
    <dsp:sp modelId="{79DF3F34-8C00-461D-8DA9-96DDB16460A3}">
      <dsp:nvSpPr>
        <dsp:cNvPr id="0" name=""/>
        <dsp:cNvSpPr/>
      </dsp:nvSpPr>
      <dsp:spPr>
        <a:xfrm>
          <a:off x="3032951" y="2734582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предметна</a:t>
          </a:r>
          <a:endParaRPr lang="en-US" sz="1400" kern="1200" dirty="0"/>
        </a:p>
      </dsp:txBody>
      <dsp:txXfrm>
        <a:off x="3032951" y="2734582"/>
        <a:ext cx="2163697" cy="1081848"/>
      </dsp:txXfrm>
    </dsp:sp>
    <dsp:sp modelId="{8B83AA87-5012-4812-A38E-1C2622531257}">
      <dsp:nvSpPr>
        <dsp:cNvPr id="0" name=""/>
        <dsp:cNvSpPr/>
      </dsp:nvSpPr>
      <dsp:spPr>
        <a:xfrm rot="19550219">
          <a:off x="5106404" y="2963478"/>
          <a:ext cx="1045967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45967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550219">
        <a:off x="5603238" y="2955676"/>
        <a:ext cx="52298" cy="52298"/>
      </dsp:txXfrm>
    </dsp:sp>
    <dsp:sp modelId="{EA314E5F-B8DE-46EB-AD32-A004370F958E}">
      <dsp:nvSpPr>
        <dsp:cNvPr id="0" name=""/>
        <dsp:cNvSpPr/>
      </dsp:nvSpPr>
      <dsp:spPr>
        <a:xfrm>
          <a:off x="6062127" y="2147220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предметне приступне тачке</a:t>
          </a:r>
          <a:endParaRPr lang="en-US" sz="1400" kern="1200" dirty="0"/>
        </a:p>
      </dsp:txBody>
      <dsp:txXfrm>
        <a:off x="6062127" y="2147220"/>
        <a:ext cx="2163697" cy="1081848"/>
      </dsp:txXfrm>
    </dsp:sp>
    <dsp:sp modelId="{57C22F9D-CE6A-46A4-BF3D-F896A11C5AE8}">
      <dsp:nvSpPr>
        <dsp:cNvPr id="0" name=""/>
        <dsp:cNvSpPr/>
      </dsp:nvSpPr>
      <dsp:spPr>
        <a:xfrm rot="2142401">
          <a:off x="5096467" y="3568191"/>
          <a:ext cx="1065840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65840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602741" y="3559892"/>
        <a:ext cx="53292" cy="53292"/>
      </dsp:txXfrm>
    </dsp:sp>
    <dsp:sp modelId="{DFBCA81D-C623-4FA6-A8CB-61B077BFD118}">
      <dsp:nvSpPr>
        <dsp:cNvPr id="0" name=""/>
        <dsp:cNvSpPr/>
      </dsp:nvSpPr>
      <dsp:spPr>
        <a:xfrm>
          <a:off x="6062127" y="3391345"/>
          <a:ext cx="2163697" cy="101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класификација</a:t>
          </a:r>
          <a:endParaRPr lang="en-US" sz="1400" kern="1200" dirty="0"/>
        </a:p>
      </dsp:txBody>
      <dsp:txXfrm>
        <a:off x="6062127" y="3391345"/>
        <a:ext cx="2163697" cy="10124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69018-9634-4067-8779-979ED830EF6B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F33D-834A-4429-A416-28A2B0AF3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08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59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64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1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8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81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9A0F-1019-482B-B99A-963FC3B6A00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79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0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5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00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50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B4C0-4A94-400F-843B-10AF5B8021B6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r.udc-hub.com/sr/login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7;&#1089;&#1082;&#1088;&#1080;&#1087;&#1090;&#1080;&#1074;&#1085;&#1072;%20&#1080;%20&#1087;&#1088;&#1077;&#1076;&#1084;&#1077;&#1090;&#1085;&#1072;%20&#1082;&#1072;&#1090;&#1072;&#1083;&#1086;&#1075;&#1080;&#1079;&#1072;&#1094;&#1080;&#1112;&#1072;.pptx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4896544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>Ана Савић</a:t>
            </a:r>
            <a:br>
              <a:rPr lang="sr-Cyrl-RS" sz="3200" dirty="0" smtClean="0"/>
            </a:br>
            <a:r>
              <a:rPr lang="en-US" sz="3200" dirty="0" smtClean="0"/>
              <a:t>ana.savic@nb.rs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6712"/>
            <a:ext cx="8077200" cy="1800200"/>
          </a:xfrm>
        </p:spPr>
        <p:txBody>
          <a:bodyPr>
            <a:normAutofit/>
          </a:bodyPr>
          <a:lstStyle/>
          <a:p>
            <a:r>
              <a:rPr lang="sr-Cyrl-RS" sz="4000" b="1" dirty="0"/>
              <a:t>Дескриптивна и предметна каталогизација</a:t>
            </a:r>
            <a:endParaRPr lang="en-US" sz="4000" b="1" dirty="0"/>
          </a:p>
        </p:txBody>
      </p:sp>
      <p:sp>
        <p:nvSpPr>
          <p:cNvPr id="17410" name="AutoShape 2" descr="библиотекари-образовање Архиве - Народна библиотека Србиј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библиотекари-образовање Архиве - Народна библиотека Србиј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 descr="C:\Users\Milica\Desktop\N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25144"/>
            <a:ext cx="2174379" cy="196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каталог?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Јасно и логично уређен систем за организовање и проналажење библиографских информација</a:t>
            </a:r>
          </a:p>
          <a:p>
            <a:r>
              <a:rPr lang="sr-Cyrl-RS" dirty="0" smtClean="0"/>
              <a:t>Основни информациони инструмент</a:t>
            </a:r>
          </a:p>
          <a:p>
            <a:r>
              <a:rPr lang="sr-Cyrl-RS" dirty="0" smtClean="0"/>
              <a:t>Спона између фонда и корисника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ISBN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Елементи </a:t>
            </a:r>
            <a:r>
              <a:rPr lang="en-US" dirty="0"/>
              <a:t>ISBN </a:t>
            </a:r>
            <a:r>
              <a:rPr lang="ru-RU" dirty="0"/>
              <a:t>броја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елемент </a:t>
            </a:r>
            <a:r>
              <a:rPr lang="ru-RU" dirty="0"/>
              <a:t>префикса на пр. 978 </a:t>
            </a:r>
            <a:r>
              <a:rPr lang="ru-RU" dirty="0" smtClean="0"/>
              <a:t>је први елемент </a:t>
            </a:r>
            <a:r>
              <a:rPr lang="en-US" dirty="0"/>
              <a:t>ISBN-</a:t>
            </a:r>
            <a:r>
              <a:rPr lang="ru-RU" dirty="0"/>
              <a:t>а </a:t>
            </a:r>
            <a:r>
              <a:rPr lang="ru-RU" dirty="0" smtClean="0"/>
              <a:t>и то је </a:t>
            </a:r>
            <a:r>
              <a:rPr lang="ru-RU" dirty="0"/>
              <a:t>троцифрени број који се добија према </a:t>
            </a:r>
            <a:r>
              <a:rPr lang="en-US" dirty="0"/>
              <a:t>EAN </a:t>
            </a:r>
            <a:r>
              <a:rPr lang="en-US" dirty="0" smtClean="0"/>
              <a:t>International</a:t>
            </a:r>
            <a:r>
              <a:rPr lang="sr-Cyrl-RS" dirty="0" smtClean="0"/>
              <a:t> </a:t>
            </a:r>
            <a:r>
              <a:rPr lang="en-US" dirty="0" smtClean="0"/>
              <a:t>(European Article Number)</a:t>
            </a:r>
            <a:endParaRPr lang="en-US" dirty="0"/>
          </a:p>
          <a:p>
            <a:pPr fontAlgn="base"/>
            <a:r>
              <a:rPr lang="ru-RU" dirty="0"/>
              <a:t>идентификатор земље, региона, зоне или језичке групе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</a:t>
            </a:r>
          </a:p>
          <a:p>
            <a:pPr fontAlgn="base"/>
            <a:r>
              <a:rPr lang="ru-RU" dirty="0"/>
              <a:t>идентификатор издавача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</a:t>
            </a:r>
          </a:p>
          <a:p>
            <a:pPr fontAlgn="base"/>
            <a:r>
              <a:rPr lang="ru-RU" dirty="0"/>
              <a:t>идентификатор наслова (али не и </a:t>
            </a:r>
            <a:r>
              <a:rPr lang="ru-RU" dirty="0" smtClean="0"/>
              <a:t>садржаја) </a:t>
            </a:r>
            <a:r>
              <a:rPr lang="ru-RU" dirty="0"/>
              <a:t>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978-86-7346-581-</a:t>
            </a:r>
          </a:p>
          <a:p>
            <a:pPr fontAlgn="base"/>
            <a:r>
              <a:rPr lang="ru-RU" dirty="0"/>
              <a:t>контролни број – последњи број у низу, који се ради по упутствима из Лондона и омогућава да се преко рачунара провери тачност додељеног броја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978-86-7346-581-4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0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извори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Електронски</a:t>
            </a:r>
            <a:r>
              <a:rPr lang="en-US" dirty="0" smtClean="0"/>
              <a:t> </a:t>
            </a:r>
            <a:r>
              <a:rPr lang="en-US" dirty="0" err="1" smtClean="0"/>
              <a:t>извори</a:t>
            </a:r>
            <a:r>
              <a:rPr lang="en-US" dirty="0" smtClean="0"/>
              <a:t> </a:t>
            </a:r>
            <a:r>
              <a:rPr lang="en-US" dirty="0" err="1" smtClean="0"/>
              <a:t>подразумевају</a:t>
            </a:r>
            <a:r>
              <a:rPr lang="en-US" dirty="0" smtClean="0"/>
              <a:t> </a:t>
            </a:r>
            <a:r>
              <a:rPr lang="en-US" dirty="0" err="1" smtClean="0"/>
              <a:t>грађу</a:t>
            </a:r>
            <a:r>
              <a:rPr lang="en-US" dirty="0" smtClean="0"/>
              <a:t> </a:t>
            </a:r>
            <a:r>
              <a:rPr lang="en-US" dirty="0" err="1" smtClean="0"/>
              <a:t>којом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рачунарски</a:t>
            </a:r>
            <a:r>
              <a:rPr lang="en-US" dirty="0" smtClean="0"/>
              <a:t> </a:t>
            </a:r>
            <a:r>
              <a:rPr lang="en-US" dirty="0" err="1" smtClean="0"/>
              <a:t>управља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може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захтева</a:t>
            </a:r>
            <a:r>
              <a:rPr lang="en-US" dirty="0" smtClean="0"/>
              <a:t> и </a:t>
            </a:r>
            <a:r>
              <a:rPr lang="en-US" dirty="0" err="1" smtClean="0"/>
              <a:t>коришћење</a:t>
            </a:r>
            <a:r>
              <a:rPr lang="en-US" dirty="0" smtClean="0"/>
              <a:t> </a:t>
            </a:r>
            <a:r>
              <a:rPr lang="en-US" dirty="0" err="1" smtClean="0"/>
              <a:t>периферијских</a:t>
            </a:r>
            <a:r>
              <a:rPr lang="en-US" dirty="0" smtClean="0"/>
              <a:t> </a:t>
            </a:r>
            <a:r>
              <a:rPr lang="en-US" dirty="0" err="1" smtClean="0"/>
              <a:t>уређаја</a:t>
            </a:r>
            <a:r>
              <a:rPr lang="en-US" dirty="0" smtClean="0"/>
              <a:t> </a:t>
            </a:r>
            <a:r>
              <a:rPr lang="en-US" dirty="0" err="1" smtClean="0"/>
              <a:t>повезаних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рачунаром</a:t>
            </a:r>
            <a:r>
              <a:rPr lang="sr-Cyrl-RS" dirty="0" smtClean="0"/>
              <a:t> (</a:t>
            </a:r>
            <a:r>
              <a:rPr lang="en-US" dirty="0" err="1" smtClean="0"/>
              <a:t>нпр</a:t>
            </a:r>
            <a:r>
              <a:rPr lang="sr-Cyrl-RS" dirty="0" smtClean="0"/>
              <a:t>.</a:t>
            </a:r>
            <a:r>
              <a:rPr lang="en-US" dirty="0" smtClean="0"/>
              <a:t> CD-ROM </a:t>
            </a:r>
            <a:r>
              <a:rPr lang="en-US" dirty="0" err="1" smtClean="0"/>
              <a:t>читач</a:t>
            </a:r>
            <a:r>
              <a:rPr lang="sr-Cyrl-RS" dirty="0" smtClean="0"/>
              <a:t>)</a:t>
            </a:r>
            <a:endParaRPr lang="en-US" dirty="0" smtClean="0"/>
          </a:p>
          <a:p>
            <a:r>
              <a:rPr lang="sr-Cyrl-RS" dirty="0" smtClean="0"/>
              <a:t>М</a:t>
            </a:r>
            <a:r>
              <a:rPr lang="en-US" dirty="0" err="1" smtClean="0"/>
              <a:t>оже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им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приступа</a:t>
            </a:r>
            <a:r>
              <a:rPr lang="en-US" dirty="0" smtClean="0"/>
              <a:t> </a:t>
            </a:r>
            <a:r>
              <a:rPr lang="en-US" dirty="0" err="1" smtClean="0"/>
              <a:t>локално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подразумева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подаци</a:t>
            </a:r>
            <a:r>
              <a:rPr lang="en-US" dirty="0" smtClean="0"/>
              <a:t> </a:t>
            </a:r>
            <a:r>
              <a:rPr lang="en-US" dirty="0" err="1" smtClean="0"/>
              <a:t>забележени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неком</a:t>
            </a:r>
            <a:r>
              <a:rPr lang="en-US" dirty="0" smtClean="0"/>
              <a:t> </a:t>
            </a:r>
            <a:r>
              <a:rPr lang="en-US" dirty="0" err="1" smtClean="0"/>
              <a:t>физичком</a:t>
            </a:r>
            <a:r>
              <a:rPr lang="en-US" dirty="0" smtClean="0"/>
              <a:t> </a:t>
            </a:r>
            <a:r>
              <a:rPr lang="en-US" dirty="0" err="1" smtClean="0"/>
              <a:t>носиоцу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диск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оптички</a:t>
            </a:r>
            <a:r>
              <a:rPr lang="en-US" dirty="0" smtClean="0"/>
              <a:t> </a:t>
            </a:r>
            <a:r>
              <a:rPr lang="en-US" dirty="0" err="1" smtClean="0"/>
              <a:t>диск</a:t>
            </a:r>
            <a:r>
              <a:rPr lang="en-US" dirty="0" smtClean="0"/>
              <a:t>, </a:t>
            </a:r>
            <a:r>
              <a:rPr lang="en-US" dirty="0" err="1" smtClean="0"/>
              <a:t>касета</a:t>
            </a:r>
            <a:r>
              <a:rPr lang="en-US" dirty="0" smtClean="0"/>
              <a:t>, </a:t>
            </a:r>
            <a:r>
              <a:rPr lang="en-US" dirty="0" err="1" smtClean="0"/>
              <a:t>картриџ</a:t>
            </a:r>
            <a:r>
              <a:rPr lang="en-US" dirty="0" smtClean="0"/>
              <a:t>, USB и </a:t>
            </a:r>
            <a:r>
              <a:rPr lang="en-US" dirty="0" err="1" smtClean="0"/>
              <a:t>слично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даљински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подразумева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подацима</a:t>
            </a:r>
            <a:r>
              <a:rPr lang="en-US" dirty="0" smtClean="0"/>
              <a:t> </a:t>
            </a:r>
            <a:r>
              <a:rPr lang="en-US" dirty="0" err="1" smtClean="0"/>
              <a:t>приступа</a:t>
            </a:r>
            <a:r>
              <a:rPr lang="en-US" dirty="0" smtClean="0"/>
              <a:t> </a:t>
            </a:r>
            <a:r>
              <a:rPr lang="en-US" dirty="0" err="1" smtClean="0"/>
              <a:t>коришћењем</a:t>
            </a:r>
            <a:r>
              <a:rPr lang="en-US" dirty="0" smtClean="0"/>
              <a:t> </a:t>
            </a:r>
            <a:r>
              <a:rPr lang="en-US" dirty="0" err="1" smtClean="0"/>
              <a:t>улазно-излазног</a:t>
            </a:r>
            <a:r>
              <a:rPr lang="en-US" dirty="0" smtClean="0"/>
              <a:t> </a:t>
            </a:r>
            <a:r>
              <a:rPr lang="en-US" dirty="0" err="1" smtClean="0"/>
              <a:t>уређаја</a:t>
            </a:r>
            <a:r>
              <a:rPr lang="en-US" dirty="0" smtClean="0"/>
              <a:t>.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подаци</a:t>
            </a:r>
            <a:r>
              <a:rPr lang="en-US" dirty="0" smtClean="0"/>
              <a:t> </a:t>
            </a:r>
            <a:r>
              <a:rPr lang="en-US" dirty="0" err="1" smtClean="0"/>
              <a:t>смештени</a:t>
            </a:r>
            <a:r>
              <a:rPr lang="en-US" dirty="0" smtClean="0"/>
              <a:t> </a:t>
            </a:r>
            <a:r>
              <a:rPr lang="en-US" dirty="0" err="1" smtClean="0"/>
              <a:t>негде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мрежи</a:t>
            </a:r>
            <a:endParaRPr lang="en-US" dirty="0" smtClean="0"/>
          </a:p>
          <a:p>
            <a:r>
              <a:rPr lang="en-US" dirty="0" err="1" smtClean="0"/>
              <a:t>Електронски</a:t>
            </a:r>
            <a:r>
              <a:rPr lang="en-US" dirty="0" smtClean="0"/>
              <a:t> </a:t>
            </a:r>
            <a:r>
              <a:rPr lang="en-US" dirty="0" err="1" smtClean="0"/>
              <a:t>извори</a:t>
            </a:r>
            <a:r>
              <a:rPr lang="en-US" dirty="0" smtClean="0"/>
              <a:t> </a:t>
            </a:r>
            <a:r>
              <a:rPr lang="en-US" dirty="0" err="1" smtClean="0"/>
              <a:t>могу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имају</a:t>
            </a:r>
            <a:r>
              <a:rPr lang="en-US" dirty="0" smtClean="0"/>
              <a:t> </a:t>
            </a:r>
            <a:r>
              <a:rPr lang="en-US" dirty="0" err="1" smtClean="0"/>
              <a:t>особине</a:t>
            </a:r>
            <a:r>
              <a:rPr lang="en-US" dirty="0" smtClean="0"/>
              <a:t> </a:t>
            </a:r>
            <a:r>
              <a:rPr lang="en-US" dirty="0" err="1" smtClean="0"/>
              <a:t>различитих</a:t>
            </a:r>
            <a:r>
              <a:rPr lang="en-US" dirty="0" smtClean="0"/>
              <a:t> </a:t>
            </a:r>
            <a:r>
              <a:rPr lang="en-US" dirty="0" err="1" smtClean="0"/>
              <a:t>типова</a:t>
            </a:r>
            <a:r>
              <a:rPr lang="en-US" dirty="0" smtClean="0"/>
              <a:t> </a:t>
            </a:r>
            <a:r>
              <a:rPr lang="en-US" dirty="0" err="1" smtClean="0"/>
              <a:t>грађе</a:t>
            </a:r>
            <a:r>
              <a:rPr lang="en-US" dirty="0" smtClean="0"/>
              <a:t> и у </a:t>
            </a:r>
            <a:r>
              <a:rPr lang="en-US" dirty="0" err="1" smtClean="0"/>
              <a:t>складу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тим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примењују</a:t>
            </a:r>
            <a:r>
              <a:rPr lang="en-US" dirty="0" smtClean="0"/>
              <a:t> </a:t>
            </a:r>
            <a:r>
              <a:rPr lang="en-US" dirty="0" err="1" smtClean="0"/>
              <a:t>правила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опис</a:t>
            </a:r>
            <a:r>
              <a:rPr lang="en-US" dirty="0" smtClean="0"/>
              <a:t> </a:t>
            </a:r>
            <a:r>
              <a:rPr lang="en-US" dirty="0" err="1" smtClean="0"/>
              <a:t>одређеног</a:t>
            </a:r>
            <a:r>
              <a:rPr lang="en-US" dirty="0" smtClean="0"/>
              <a:t> </a:t>
            </a:r>
            <a:r>
              <a:rPr lang="en-US" dirty="0" err="1" smtClean="0"/>
              <a:t>типа</a:t>
            </a:r>
            <a:r>
              <a:rPr lang="en-US" dirty="0" smtClean="0"/>
              <a:t> </a:t>
            </a:r>
            <a:r>
              <a:rPr lang="en-US" dirty="0" err="1" smtClean="0"/>
              <a:t>грађе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правила</a:t>
            </a:r>
            <a:r>
              <a:rPr lang="en-US" dirty="0" smtClean="0"/>
              <a:t> </a:t>
            </a:r>
            <a:r>
              <a:rPr lang="en-US" dirty="0" err="1" smtClean="0"/>
              <a:t>комбинују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извори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БОЈОВИЋ, Ивана М., 1974-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</a:t>
            </a:r>
            <a:r>
              <a:rPr lang="ru-RU" dirty="0" smtClean="0"/>
              <a:t>   Психологија </a:t>
            </a:r>
            <a:r>
              <a:rPr lang="ru-RU" dirty="0"/>
              <a:t>и ментално здравље </a:t>
            </a:r>
            <a:r>
              <a:rPr lang="ru-RU" dirty="0">
                <a:solidFill>
                  <a:srgbClr val="FF0000"/>
                </a:solidFill>
              </a:rPr>
              <a:t>[Електронски извор] </a:t>
            </a:r>
            <a:r>
              <a:rPr lang="ru-RU" dirty="0"/>
              <a:t>/ Ивана Бојовић. - Ужице : Академија струковних студија "Западна Србија", Одсек Ужице, 2023 (Ужице : Академија струковних студија "Западна Србија", Одсек Ужице). - </a:t>
            </a:r>
            <a:r>
              <a:rPr lang="ru-RU" dirty="0">
                <a:solidFill>
                  <a:srgbClr val="FF0000"/>
                </a:solidFill>
              </a:rPr>
              <a:t>1 електронски оптички диск (CD-ROM) : tekst</a:t>
            </a:r>
            <a:r>
              <a:rPr lang="ru-RU" dirty="0"/>
              <a:t> ; 12 cm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Системски захтеви: Нису наведени. - Насл. са насловне стране документа</a:t>
            </a:r>
            <a:r>
              <a:rPr lang="ru-RU" dirty="0"/>
              <a:t>. - Тираж 200. - Библиографија.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ISBN 978-86-82078-19-7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Психологија б) Ментално </a:t>
            </a:r>
            <a:r>
              <a:rPr lang="ru-RU" dirty="0" smtClean="0"/>
              <a:t>здравље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159.9(075.8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0.034.2)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613.86(075.8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0.034.2)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 smtClean="0"/>
              <a:t>Главни извор података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Општа ознака грађе (врста грађе)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Подручје материјалног описа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системским захтевима (обавезни податак)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извору главног стварног наслова (обавезни податак)</a:t>
            </a:r>
          </a:p>
          <a:p>
            <a:endParaRPr lang="sr-Cyrl-RS" dirty="0"/>
          </a:p>
          <a:p>
            <a:r>
              <a:rPr lang="sr-Cyrl-RS" dirty="0" smtClean="0"/>
              <a:t>Помоћни УДК број за облик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85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Некњижна грађа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</a:t>
            </a:r>
            <a:r>
              <a:rPr lang="en-US" dirty="0" smtClean="0"/>
              <a:t>о </a:t>
            </a:r>
            <a:r>
              <a:rPr lang="en-US" dirty="0" err="1" smtClean="0"/>
              <a:t>својој</a:t>
            </a:r>
            <a:r>
              <a:rPr lang="en-US" dirty="0" smtClean="0"/>
              <a:t> </a:t>
            </a:r>
            <a:r>
              <a:rPr lang="en-US" dirty="0" err="1" smtClean="0"/>
              <a:t>форми</a:t>
            </a:r>
            <a:r>
              <a:rPr lang="en-US" dirty="0" smtClean="0"/>
              <a:t> и </a:t>
            </a:r>
            <a:r>
              <a:rPr lang="en-US" dirty="0" err="1" smtClean="0"/>
              <a:t>појавном</a:t>
            </a:r>
            <a:r>
              <a:rPr lang="en-US" dirty="0" smtClean="0"/>
              <a:t> </a:t>
            </a:r>
            <a:r>
              <a:rPr lang="en-US" dirty="0" err="1" smtClean="0"/>
              <a:t>облику</a:t>
            </a:r>
            <a:r>
              <a:rPr lang="en-US" dirty="0" smtClean="0"/>
              <a:t> </a:t>
            </a:r>
            <a:r>
              <a:rPr lang="en-US" dirty="0" err="1" smtClean="0"/>
              <a:t>врло</a:t>
            </a:r>
            <a:r>
              <a:rPr lang="en-US" dirty="0" smtClean="0"/>
              <a:t> </a:t>
            </a:r>
            <a:r>
              <a:rPr lang="en-US" dirty="0" err="1" smtClean="0"/>
              <a:t>разнолика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err="1" smtClean="0"/>
              <a:t>О</a:t>
            </a:r>
            <a:r>
              <a:rPr lang="en-US" dirty="0" err="1" smtClean="0"/>
              <a:t>бухвата</a:t>
            </a:r>
            <a:r>
              <a:rPr lang="en-US" dirty="0" smtClean="0"/>
              <a:t> </a:t>
            </a:r>
            <a:r>
              <a:rPr lang="en-US" dirty="0" err="1" smtClean="0"/>
              <a:t>монографске</a:t>
            </a:r>
            <a:r>
              <a:rPr lang="en-US" dirty="0" smtClean="0"/>
              <a:t> </a:t>
            </a:r>
            <a:r>
              <a:rPr lang="en-US" dirty="0" err="1" smtClean="0"/>
              <a:t>изворе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нису</a:t>
            </a:r>
            <a:r>
              <a:rPr lang="en-US" dirty="0" smtClean="0"/>
              <a:t> у </a:t>
            </a:r>
            <a:r>
              <a:rPr lang="en-US" dirty="0" err="1" smtClean="0"/>
              <a:t>облику</a:t>
            </a:r>
            <a:r>
              <a:rPr lang="en-US" dirty="0" smtClean="0"/>
              <a:t> </a:t>
            </a:r>
            <a:r>
              <a:rPr lang="en-US" dirty="0" err="1" smtClean="0"/>
              <a:t>књиге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sr-Cyrl-RS" dirty="0" smtClean="0"/>
              <a:t>П</a:t>
            </a:r>
            <a:r>
              <a:rPr lang="en-US" dirty="0" err="1" smtClean="0"/>
              <a:t>одразумева</a:t>
            </a:r>
            <a:r>
              <a:rPr lang="en-US" dirty="0" smtClean="0"/>
              <a:t> </a:t>
            </a:r>
            <a:r>
              <a:rPr lang="en-US" dirty="0" err="1" smtClean="0"/>
              <a:t>библиографске</a:t>
            </a:r>
            <a:r>
              <a:rPr lang="en-US" dirty="0" smtClean="0"/>
              <a:t> </a:t>
            </a:r>
            <a:r>
              <a:rPr lang="en-US" dirty="0" err="1" smtClean="0"/>
              <a:t>изворе</a:t>
            </a:r>
            <a:r>
              <a:rPr lang="en-US" dirty="0" smtClean="0"/>
              <a:t> </a:t>
            </a:r>
            <a:r>
              <a:rPr lang="en-US" dirty="0" err="1" smtClean="0"/>
              <a:t>објављене</a:t>
            </a:r>
            <a:r>
              <a:rPr lang="en-US" dirty="0" smtClean="0"/>
              <a:t> у </a:t>
            </a:r>
            <a:r>
              <a:rPr lang="en-US" dirty="0" err="1" smtClean="0"/>
              <a:t>више</a:t>
            </a:r>
            <a:r>
              <a:rPr lang="en-US" dirty="0" smtClean="0"/>
              <a:t> </a:t>
            </a:r>
            <a:r>
              <a:rPr lang="en-US" dirty="0" err="1" smtClean="0"/>
              <a:t>примерака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искључује</a:t>
            </a:r>
            <a:r>
              <a:rPr lang="en-US" dirty="0" smtClean="0"/>
              <a:t> </a:t>
            </a:r>
            <a:r>
              <a:rPr lang="en-US" dirty="0" err="1" smtClean="0"/>
              <a:t>оригинална</a:t>
            </a:r>
            <a:r>
              <a:rPr lang="en-US" dirty="0" smtClean="0"/>
              <a:t> </a:t>
            </a:r>
            <a:r>
              <a:rPr lang="en-US" dirty="0" err="1" smtClean="0"/>
              <a:t>уметничка</a:t>
            </a:r>
            <a:r>
              <a:rPr lang="en-US" dirty="0" smtClean="0"/>
              <a:t> </a:t>
            </a:r>
            <a:r>
              <a:rPr lang="en-US" dirty="0" err="1" smtClean="0"/>
              <a:t>дела</a:t>
            </a:r>
            <a:r>
              <a:rPr lang="en-US" dirty="0" smtClean="0"/>
              <a:t> </a:t>
            </a:r>
            <a:r>
              <a:rPr lang="en-US" dirty="0" err="1" smtClean="0"/>
              <a:t>израђена</a:t>
            </a:r>
            <a:r>
              <a:rPr lang="en-US" dirty="0" smtClean="0"/>
              <a:t> у </a:t>
            </a:r>
            <a:r>
              <a:rPr lang="en-US" dirty="0" err="1" smtClean="0"/>
              <a:t>једном</a:t>
            </a:r>
            <a:r>
              <a:rPr lang="en-US" dirty="0" smtClean="0"/>
              <a:t> </a:t>
            </a:r>
            <a:r>
              <a:rPr lang="en-US" dirty="0" err="1" smtClean="0"/>
              <a:t>примерку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Некњижна грађа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ИВИЋ, </a:t>
            </a:r>
            <a:r>
              <a:rPr lang="en-US" dirty="0" err="1" smtClean="0"/>
              <a:t>Милка</a:t>
            </a:r>
            <a:r>
              <a:rPr lang="en-US" dirty="0" smtClean="0"/>
              <a:t>, 1959-</a:t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err="1" smtClean="0"/>
              <a:t>Неме</a:t>
            </a:r>
            <a:r>
              <a:rPr lang="en-US" dirty="0" smtClean="0"/>
              <a:t> </a:t>
            </a:r>
            <a:r>
              <a:rPr lang="en-US" dirty="0" err="1" smtClean="0"/>
              <a:t>карте</a:t>
            </a:r>
            <a:r>
              <a:rPr lang="en-US" dirty="0" smtClean="0"/>
              <a:t> </a:t>
            </a:r>
            <a:r>
              <a:rPr lang="en-US" dirty="0" err="1" smtClean="0"/>
              <a:t>света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Картографска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грађа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 : </a:t>
            </a:r>
            <a:r>
              <a:rPr lang="en-US" dirty="0" err="1" smtClean="0"/>
              <a:t>вежбанка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географије</a:t>
            </a:r>
            <a:r>
              <a:rPr lang="en-US" dirty="0" smtClean="0"/>
              <a:t> / </a:t>
            </a:r>
            <a:r>
              <a:rPr lang="en-US" dirty="0" err="1" smtClean="0"/>
              <a:t>Милка</a:t>
            </a:r>
            <a:r>
              <a:rPr lang="en-US" dirty="0" smtClean="0"/>
              <a:t> </a:t>
            </a:r>
            <a:r>
              <a:rPr lang="en-US" dirty="0" err="1" smtClean="0"/>
              <a:t>Ивић</a:t>
            </a:r>
            <a:r>
              <a:rPr lang="en-US" dirty="0" smtClean="0"/>
              <a:t>, </a:t>
            </a:r>
            <a:r>
              <a:rPr lang="en-US" dirty="0" err="1" smtClean="0"/>
              <a:t>Дубравка</a:t>
            </a:r>
            <a:r>
              <a:rPr lang="en-US" dirty="0" smtClean="0"/>
              <a:t> </a:t>
            </a:r>
            <a:r>
              <a:rPr lang="en-US" dirty="0" err="1" smtClean="0"/>
              <a:t>Петровић</a:t>
            </a:r>
            <a:r>
              <a:rPr lang="en-US" dirty="0" smtClean="0"/>
              <a:t>. - 8. </a:t>
            </a:r>
            <a:r>
              <a:rPr lang="en-US" dirty="0" err="1" smtClean="0"/>
              <a:t>доштампано</a:t>
            </a:r>
            <a:r>
              <a:rPr lang="en-US" dirty="0" smtClean="0"/>
              <a:t> </a:t>
            </a:r>
            <a:r>
              <a:rPr lang="en-US" dirty="0" err="1" smtClean="0"/>
              <a:t>изд</a:t>
            </a:r>
            <a:r>
              <a:rPr lang="en-US" dirty="0" smtClean="0"/>
              <a:t>. - </a:t>
            </a:r>
            <a:r>
              <a:rPr lang="en-US" dirty="0" err="1" smtClean="0"/>
              <a:t>Београд</a:t>
            </a:r>
            <a:r>
              <a:rPr lang="en-US" dirty="0" smtClean="0"/>
              <a:t> : </a:t>
            </a:r>
            <a:r>
              <a:rPr lang="en-US" dirty="0" err="1" smtClean="0"/>
              <a:t>Интерсистем</a:t>
            </a:r>
            <a:r>
              <a:rPr lang="en-US" dirty="0" smtClean="0"/>
              <a:t>, 2024 (</a:t>
            </a:r>
            <a:r>
              <a:rPr lang="en-US" dirty="0" err="1" smtClean="0"/>
              <a:t>Београд</a:t>
            </a:r>
            <a:r>
              <a:rPr lang="en-US" dirty="0" smtClean="0"/>
              <a:t> : </a:t>
            </a:r>
            <a:r>
              <a:rPr lang="en-US" dirty="0" err="1" smtClean="0"/>
              <a:t>Бранмил</a:t>
            </a:r>
            <a:r>
              <a:rPr lang="en-US" dirty="0" smtClean="0"/>
              <a:t>). -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атлас</a:t>
            </a:r>
            <a:r>
              <a:rPr lang="en-US" dirty="0" smtClean="0">
                <a:solidFill>
                  <a:srgbClr val="FF0000"/>
                </a:solidFill>
              </a:rPr>
              <a:t> (16 </a:t>
            </a:r>
            <a:r>
              <a:rPr lang="en-US" dirty="0" err="1" smtClean="0">
                <a:solidFill>
                  <a:srgbClr val="FF0000"/>
                </a:solidFill>
              </a:rPr>
              <a:t>стр</a:t>
            </a:r>
            <a:r>
              <a:rPr lang="en-US" dirty="0" smtClean="0">
                <a:solidFill>
                  <a:srgbClr val="FF0000"/>
                </a:solidFill>
              </a:rPr>
              <a:t>.) : </a:t>
            </a:r>
            <a:r>
              <a:rPr lang="en-US" dirty="0" err="1" smtClean="0">
                <a:solidFill>
                  <a:srgbClr val="FF0000"/>
                </a:solidFill>
              </a:rPr>
              <a:t>неме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геогр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карте</a:t>
            </a:r>
            <a:r>
              <a:rPr lang="en-US" dirty="0" smtClean="0">
                <a:solidFill>
                  <a:srgbClr val="FF0000"/>
                </a:solidFill>
              </a:rPr>
              <a:t> у </a:t>
            </a:r>
            <a:r>
              <a:rPr lang="en-US" dirty="0" err="1" smtClean="0">
                <a:solidFill>
                  <a:srgbClr val="FF0000"/>
                </a:solidFill>
              </a:rPr>
              <a:t>боји</a:t>
            </a:r>
            <a:r>
              <a:rPr lang="en-US" dirty="0" smtClean="0">
                <a:solidFill>
                  <a:srgbClr val="FF0000"/>
                </a:solidFill>
              </a:rPr>
              <a:t> ; 29 x 21 cm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Тираж</a:t>
            </a:r>
            <a:r>
              <a:rPr lang="en-US" dirty="0" smtClean="0"/>
              <a:t> 50.000.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ISBN 978-86-7722-369-4 (</a:t>
            </a:r>
            <a:r>
              <a:rPr lang="en-US" dirty="0" err="1" smtClean="0"/>
              <a:t>брош</a:t>
            </a:r>
            <a:r>
              <a:rPr lang="en-US" dirty="0" smtClean="0"/>
              <a:t>.)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а) </a:t>
            </a:r>
            <a:r>
              <a:rPr lang="en-US" dirty="0" err="1" smtClean="0"/>
              <a:t>Свет</a:t>
            </a:r>
            <a:r>
              <a:rPr lang="en-US" dirty="0" smtClean="0"/>
              <a:t> -- </a:t>
            </a:r>
            <a:r>
              <a:rPr lang="en-US" dirty="0" err="1" smtClean="0"/>
              <a:t>Неме</a:t>
            </a:r>
            <a:r>
              <a:rPr lang="en-US" dirty="0" smtClean="0"/>
              <a:t> </a:t>
            </a:r>
            <a:r>
              <a:rPr lang="en-US" dirty="0" err="1" smtClean="0"/>
              <a:t>карте</a:t>
            </a:r>
            <a:r>
              <a:rPr lang="en-US" dirty="0" smtClean="0"/>
              <a:t> – </a:t>
            </a:r>
            <a:r>
              <a:rPr lang="en-US" dirty="0" err="1" smtClean="0"/>
              <a:t>Атласи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37.016:91(100)(076)</a:t>
            </a:r>
            <a:r>
              <a:rPr lang="en-US" dirty="0" smtClean="0">
                <a:solidFill>
                  <a:srgbClr val="FF0000"/>
                </a:solidFill>
              </a:rPr>
              <a:t>(084.4-21)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 smtClean="0"/>
              <a:t>Главни извор података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Општа ознака грађе (врста грађе)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Подручје материјалног описа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системским захтевима (обавезни податак)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извору главног стварног наслова (обавезни податак)</a:t>
            </a:r>
          </a:p>
          <a:p>
            <a:endParaRPr lang="sr-Cyrl-RS" dirty="0" smtClean="0"/>
          </a:p>
          <a:p>
            <a:r>
              <a:rPr lang="sr-Cyrl-RS" dirty="0" smtClean="0"/>
              <a:t>Помоћни УДК број за облик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Вишеврсни извори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Извор, састављен из два или више делова, од којих два или више припадају другој врсти грађе, карактерише се као јединица вишеврсне грађе</a:t>
            </a:r>
          </a:p>
          <a:p>
            <a:r>
              <a:rPr lang="ru-RU" dirty="0" smtClean="0"/>
              <a:t>Уколико један део има примарни значај (главни носилац инф.), секундарни део или више њих третирају се као пропратна грађа</a:t>
            </a:r>
          </a:p>
          <a:p>
            <a:r>
              <a:rPr lang="ru-RU" dirty="0" smtClean="0"/>
              <a:t>Ако ниједан део нема примарни значај, библиографски опис израђује се на један од следећих начина: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Уколико библиографски извор </a:t>
            </a:r>
            <a:r>
              <a:rPr lang="ru-RU" dirty="0" smtClean="0">
                <a:solidFill>
                  <a:srgbClr val="FF0000"/>
                </a:solidFill>
              </a:rPr>
              <a:t>има заједнички наслов</a:t>
            </a:r>
            <a:r>
              <a:rPr lang="ru-RU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а) као општа ознака грађе наводи се „Вишеврсна грађа“, а у материјалном опису се алфабетским редоследом наводе сви делови или само термин „1 вишеврсна грађа“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. – 3 одреска филма, 1 геогр. карта, 13 камена и минерала, 1 зидна табела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. – 1 кутија ([1] табла за игру, [145] картица са информацијама, [6] фигура, [1] коцкица)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. – 1 вишеврсна грађа или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б) као општа ознака грађе наводи се „Вишеврсна грађа“, а материјални опис за сваки део се наводи у новом реду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Уколико библиографски извор </a:t>
            </a:r>
            <a:r>
              <a:rPr lang="ru-RU" dirty="0" smtClean="0">
                <a:solidFill>
                  <a:srgbClr val="FF0000"/>
                </a:solidFill>
              </a:rPr>
              <a:t>нема заједнички наслов</a:t>
            </a:r>
            <a:r>
              <a:rPr lang="ru-RU" dirty="0" smtClean="0"/>
              <a:t>, одговарајућа ознака грађе наводи се после сваког наслова: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algn="just">
              <a:buNone/>
            </a:pPr>
            <a:r>
              <a:rPr lang="sr-Cyrl-RS" dirty="0" smtClean="0"/>
              <a:t>   </a:t>
            </a:r>
            <a:r>
              <a:rPr lang="en-US" dirty="0" smtClean="0"/>
              <a:t>Telling the Time [</a:t>
            </a:r>
            <a:r>
              <a:rPr lang="en-US" dirty="0" err="1" smtClean="0"/>
              <a:t>Dijafilm</a:t>
            </a:r>
            <a:r>
              <a:rPr lang="en-US" dirty="0" smtClean="0"/>
              <a:t>] ; The Story of Time [</a:t>
            </a:r>
            <a:r>
              <a:rPr lang="en-US" dirty="0" err="1" smtClean="0"/>
              <a:t>Zvučni</a:t>
            </a:r>
            <a:r>
              <a:rPr lang="en-US" dirty="0" smtClean="0"/>
              <a:t> </a:t>
            </a:r>
            <a:r>
              <a:rPr lang="en-US" dirty="0" err="1" smtClean="0"/>
              <a:t>zapis</a:t>
            </a:r>
            <a:r>
              <a:rPr lang="en-US" dirty="0" smtClean="0"/>
              <a:t>] (</a:t>
            </a:r>
            <a:r>
              <a:rPr lang="en-US" b="1" dirty="0" err="1" smtClean="0"/>
              <a:t>дела</a:t>
            </a:r>
            <a:r>
              <a:rPr lang="en-US" b="1" dirty="0" smtClean="0"/>
              <a:t> </a:t>
            </a:r>
            <a:r>
              <a:rPr lang="en-US" b="1" dirty="0" err="1" smtClean="0"/>
              <a:t>истог</a:t>
            </a:r>
            <a:r>
              <a:rPr lang="en-US" b="1" dirty="0" smtClean="0"/>
              <a:t> </a:t>
            </a:r>
            <a:r>
              <a:rPr lang="en-US" b="1" dirty="0" err="1" smtClean="0"/>
              <a:t>аутора</a:t>
            </a:r>
            <a:r>
              <a:rPr lang="en-US" dirty="0" smtClean="0"/>
              <a:t>) </a:t>
            </a:r>
          </a:p>
          <a:p>
            <a:pPr algn="just">
              <a:buNone/>
            </a:pPr>
            <a:r>
              <a:rPr lang="en-US" dirty="0" smtClean="0"/>
              <a:t> </a:t>
            </a:r>
          </a:p>
          <a:p>
            <a:pPr algn="just">
              <a:buNone/>
            </a:pPr>
            <a:r>
              <a:rPr lang="sr-Cyrl-RS" dirty="0" smtClean="0"/>
              <a:t>   </a:t>
            </a:r>
            <a:r>
              <a:rPr lang="en-US" dirty="0" smtClean="0"/>
              <a:t>Telling the Time [</a:t>
            </a:r>
            <a:r>
              <a:rPr lang="en-US" dirty="0" err="1" smtClean="0"/>
              <a:t>Dijafilm</a:t>
            </a:r>
            <a:r>
              <a:rPr lang="en-US" dirty="0" smtClean="0"/>
              <a:t>]. The Story of Time [</a:t>
            </a:r>
            <a:r>
              <a:rPr lang="en-US" dirty="0" err="1" smtClean="0"/>
              <a:t>Zvučni</a:t>
            </a:r>
            <a:r>
              <a:rPr lang="en-US" dirty="0" smtClean="0"/>
              <a:t> </a:t>
            </a:r>
            <a:r>
              <a:rPr lang="en-US" dirty="0" err="1" smtClean="0"/>
              <a:t>zapis</a:t>
            </a:r>
            <a:r>
              <a:rPr lang="en-US" dirty="0" smtClean="0"/>
              <a:t>] (</a:t>
            </a:r>
            <a:r>
              <a:rPr lang="en-US" b="1" dirty="0" err="1" smtClean="0"/>
              <a:t>дела</a:t>
            </a:r>
            <a:r>
              <a:rPr lang="en-US" b="1" dirty="0" smtClean="0"/>
              <a:t> </a:t>
            </a:r>
            <a:r>
              <a:rPr lang="en-US" b="1" dirty="0" err="1" smtClean="0"/>
              <a:t>различитих</a:t>
            </a:r>
            <a:r>
              <a:rPr lang="en-US" b="1" dirty="0" smtClean="0"/>
              <a:t> </a:t>
            </a:r>
            <a:r>
              <a:rPr lang="en-US" b="1" dirty="0" err="1" smtClean="0"/>
              <a:t>аутора</a:t>
            </a:r>
            <a:r>
              <a:rPr lang="en-US" dirty="0" smtClean="0"/>
              <a:t>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220" y="2132856"/>
            <a:ext cx="2623763" cy="2947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Марковић, Андреа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1245" y="1802523"/>
            <a:ext cx="2279229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Мирковић, Борислав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564904"/>
            <a:ext cx="3096344" cy="4064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Марковић, Александар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400" dirty="0" smtClean="0"/>
          </a:p>
          <a:p>
            <a:pPr marL="0" indent="0" algn="ctr">
              <a:buNone/>
            </a:pPr>
            <a:r>
              <a:rPr lang="sr-Cyrl-RS" sz="4400" dirty="0" smtClean="0"/>
              <a:t>Предметна каталогизација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00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348" y="1412776"/>
            <a:ext cx="6551304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99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предметни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Основни елемент: каталошка јединица (листић)</a:t>
            </a:r>
          </a:p>
          <a:p>
            <a:r>
              <a:rPr lang="ru-RU" dirty="0"/>
              <a:t>Предметни </a:t>
            </a:r>
            <a:r>
              <a:rPr lang="ru-RU" dirty="0" smtClean="0"/>
              <a:t>каталог </a:t>
            </a:r>
            <a:r>
              <a:rPr lang="ru-RU" dirty="0"/>
              <a:t>је један </a:t>
            </a:r>
            <a:r>
              <a:rPr lang="ru-RU" dirty="0" smtClean="0"/>
              <a:t>од стварних каталога који систематизује </a:t>
            </a:r>
            <a:r>
              <a:rPr lang="ru-RU" dirty="0"/>
              <a:t>грађу према садржини </a:t>
            </a:r>
            <a:r>
              <a:rPr lang="ru-RU" dirty="0" smtClean="0"/>
              <a:t>извора</a:t>
            </a:r>
          </a:p>
          <a:p>
            <a:r>
              <a:rPr lang="ru-RU" dirty="0" smtClean="0"/>
              <a:t> Систематизација </a:t>
            </a:r>
            <a:r>
              <a:rPr lang="ru-RU" dirty="0"/>
              <a:t>се </a:t>
            </a:r>
            <a:r>
              <a:rPr lang="ru-RU" dirty="0" smtClean="0"/>
              <a:t>врши помоћу одређених појмова који </a:t>
            </a:r>
            <a:r>
              <a:rPr lang="ru-RU" dirty="0"/>
              <a:t>представљају предмет, тему или садржај </a:t>
            </a:r>
            <a:r>
              <a:rPr lang="ru-RU" dirty="0" smtClean="0"/>
              <a:t>публикације</a:t>
            </a:r>
          </a:p>
          <a:p>
            <a:r>
              <a:rPr lang="ru-RU" dirty="0" smtClean="0"/>
              <a:t> Појмови </a:t>
            </a:r>
            <a:r>
              <a:rPr lang="ru-RU" dirty="0"/>
              <a:t>се </a:t>
            </a:r>
            <a:r>
              <a:rPr lang="ru-RU" dirty="0" smtClean="0"/>
              <a:t>формулишу природним језиком </a:t>
            </a:r>
            <a:r>
              <a:rPr lang="ru-RU" dirty="0"/>
              <a:t>и називају се предметне </a:t>
            </a:r>
            <a:r>
              <a:rPr lang="ru-RU" dirty="0" smtClean="0"/>
              <a:t>одреднице </a:t>
            </a:r>
            <a:r>
              <a:rPr lang="ru-RU" dirty="0"/>
              <a:t>и предметне </a:t>
            </a:r>
            <a:r>
              <a:rPr lang="ru-RU" dirty="0" smtClean="0"/>
              <a:t>рубрике</a:t>
            </a:r>
          </a:p>
          <a:p>
            <a:r>
              <a:rPr lang="ru-RU" dirty="0" smtClean="0"/>
              <a:t> Предметне одреднице </a:t>
            </a:r>
            <a:r>
              <a:rPr lang="ru-RU" dirty="0"/>
              <a:t>и рубрике су </a:t>
            </a:r>
            <a:r>
              <a:rPr lang="ru-RU" dirty="0" smtClean="0"/>
              <a:t>лексикографски </a:t>
            </a:r>
            <a:r>
              <a:rPr lang="ru-RU" dirty="0"/>
              <a:t>сређене и међу </a:t>
            </a:r>
            <a:r>
              <a:rPr lang="ru-RU" dirty="0" smtClean="0"/>
              <a:t>њима </a:t>
            </a:r>
            <a:r>
              <a:rPr lang="ru-RU" dirty="0"/>
              <a:t>су </a:t>
            </a:r>
            <a:r>
              <a:rPr lang="ru-RU" dirty="0" smtClean="0"/>
              <a:t>успостављене логичке везе</a:t>
            </a:r>
          </a:p>
          <a:p>
            <a:r>
              <a:rPr lang="ru-RU" dirty="0" smtClean="0"/>
              <a:t>Предметни каталог је млађи од алфабетског и стручног каталога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xmlns="" val="32409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b="1" dirty="0" smtClean="0"/>
              <a:t>Предметна одредница </a:t>
            </a:r>
            <a:r>
              <a:rPr lang="sr-Cyrl-RS" dirty="0" smtClean="0"/>
              <a:t>је термин (језички израз) који се састоји од једне или више речи којима се изражава предмет документа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dirty="0" smtClean="0"/>
              <a:t>Предметна пододредница </a:t>
            </a:r>
            <a:r>
              <a:rPr lang="sr-Cyrl-RS" dirty="0"/>
              <a:t>је термин (језички израз) који се састоји од једне или више речи којима </a:t>
            </a:r>
            <a:r>
              <a:rPr lang="sr-Cyrl-RS" dirty="0" smtClean="0"/>
              <a:t>се конкретизује предмет документа изражен предметном одредницом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b="1" dirty="0" smtClean="0"/>
              <a:t>Предметну рубрику </a:t>
            </a:r>
            <a:r>
              <a:rPr lang="sr-Cyrl-RS" dirty="0" smtClean="0"/>
              <a:t>чини предметна одредница са једном или више предметних пододредница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21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Устројство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Да би предметни </a:t>
            </a:r>
            <a:r>
              <a:rPr lang="ru-RU" dirty="0" smtClean="0"/>
              <a:t>каталог био систем информација мора да буде правилно устројен</a:t>
            </a:r>
            <a:r>
              <a:rPr lang="ru-RU" dirty="0"/>
              <a:t>, </a:t>
            </a:r>
            <a:r>
              <a:rPr lang="ru-RU" dirty="0" smtClean="0"/>
              <a:t>што подразумева: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Доследну примену изабраног </a:t>
            </a:r>
            <a:r>
              <a:rPr lang="ru-RU" dirty="0"/>
              <a:t>термина;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Искључивање синонима</a:t>
            </a:r>
            <a:r>
              <a:rPr lang="ru-RU" dirty="0"/>
              <a:t>, </a:t>
            </a:r>
            <a:r>
              <a:rPr lang="ru-RU" dirty="0" smtClean="0"/>
              <a:t>квази-синонима </a:t>
            </a:r>
            <a:r>
              <a:rPr lang="ru-RU" dirty="0"/>
              <a:t>или термина са </a:t>
            </a:r>
            <a:r>
              <a:rPr lang="ru-RU" dirty="0" smtClean="0"/>
              <a:t>више могућих значења </a:t>
            </a:r>
            <a:r>
              <a:rPr lang="ru-RU" dirty="0"/>
              <a:t>тј. </a:t>
            </a:r>
            <a:r>
              <a:rPr lang="ru-RU" dirty="0" smtClean="0"/>
              <a:t>успостављање </a:t>
            </a:r>
            <a:r>
              <a:rPr lang="ru-RU" dirty="0"/>
              <a:t>система </a:t>
            </a:r>
            <a:r>
              <a:rPr lang="ru-RU" dirty="0">
                <a:solidFill>
                  <a:srgbClr val="FF0000"/>
                </a:solidFill>
              </a:rPr>
              <a:t>еквивалентних веза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◦ Повезивање појмова по надређености </a:t>
            </a:r>
            <a:r>
              <a:rPr lang="ru-RU" dirty="0"/>
              <a:t>или целине са </a:t>
            </a:r>
            <a:r>
              <a:rPr lang="ru-RU" dirty="0" smtClean="0"/>
              <a:t>деловима </a:t>
            </a:r>
            <a:r>
              <a:rPr lang="ru-RU" dirty="0"/>
              <a:t>– </a:t>
            </a:r>
            <a:r>
              <a:rPr lang="ru-RU" dirty="0" smtClean="0"/>
              <a:t>успостављање </a:t>
            </a:r>
            <a:r>
              <a:rPr lang="ru-RU" dirty="0">
                <a:solidFill>
                  <a:srgbClr val="FF0000"/>
                </a:solidFill>
              </a:rPr>
              <a:t>хијерархијских веза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Окупљање појмова </a:t>
            </a:r>
            <a:r>
              <a:rPr lang="ru-RU" dirty="0"/>
              <a:t>блиских </a:t>
            </a:r>
            <a:r>
              <a:rPr lang="ru-RU" dirty="0" smtClean="0"/>
              <a:t>по значењу</a:t>
            </a:r>
            <a:r>
              <a:rPr lang="ru-RU" dirty="0"/>
              <a:t>, или </a:t>
            </a:r>
            <a:r>
              <a:rPr lang="ru-RU" dirty="0" smtClean="0"/>
              <a:t>супротних значења </a:t>
            </a:r>
            <a:r>
              <a:rPr lang="ru-RU" dirty="0"/>
              <a:t>– </a:t>
            </a:r>
            <a:r>
              <a:rPr lang="ru-RU" dirty="0" smtClean="0"/>
              <a:t>успостављање </a:t>
            </a:r>
            <a:r>
              <a:rPr lang="ru-RU" dirty="0" smtClean="0">
                <a:solidFill>
                  <a:srgbClr val="FF0000"/>
                </a:solidFill>
              </a:rPr>
              <a:t>асоцијативних веза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8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Библиотечка класификација и класификациони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b="1" dirty="0" smtClean="0"/>
              <a:t>Библиотечка </a:t>
            </a:r>
            <a:r>
              <a:rPr lang="ru-RU" b="1" dirty="0"/>
              <a:t>класификација</a:t>
            </a:r>
            <a:r>
              <a:rPr lang="ru-RU" dirty="0"/>
              <a:t> је </a:t>
            </a:r>
            <a:r>
              <a:rPr lang="ru-RU" dirty="0" smtClean="0"/>
              <a:t>процес превођења садржаја </a:t>
            </a:r>
            <a:r>
              <a:rPr lang="ru-RU" dirty="0"/>
              <a:t>документа са природног језика на </a:t>
            </a:r>
            <a:r>
              <a:rPr lang="ru-RU" dirty="0" smtClean="0"/>
              <a:t>класификациони језик</a:t>
            </a:r>
          </a:p>
          <a:p>
            <a:r>
              <a:rPr lang="ru-RU" b="1" dirty="0" smtClean="0"/>
              <a:t>Класификациони системи </a:t>
            </a:r>
            <a:r>
              <a:rPr lang="ru-RU" dirty="0" smtClean="0"/>
              <a:t>према </a:t>
            </a:r>
            <a:r>
              <a:rPr lang="ru-RU" dirty="0"/>
              <a:t>својој структури могу да се сврстају у две </a:t>
            </a:r>
            <a:r>
              <a:rPr lang="ru-RU" dirty="0" smtClean="0"/>
              <a:t>групе: </a:t>
            </a:r>
            <a:r>
              <a:rPr lang="ru-RU" dirty="0">
                <a:solidFill>
                  <a:srgbClr val="00B050"/>
                </a:solidFill>
              </a:rPr>
              <a:t>хијерархијски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у основи стручних </a:t>
            </a:r>
            <a:r>
              <a:rPr lang="ru-RU" dirty="0" smtClean="0"/>
              <a:t>каталога) и </a:t>
            </a:r>
            <a:r>
              <a:rPr lang="ru-RU" dirty="0" smtClean="0">
                <a:solidFill>
                  <a:srgbClr val="00B050"/>
                </a:solidFill>
              </a:rPr>
              <a:t>аналитичко-синтетички</a:t>
            </a:r>
            <a:r>
              <a:rPr lang="ru-RU" dirty="0" smtClean="0"/>
              <a:t> (</a:t>
            </a:r>
            <a:r>
              <a:rPr lang="ru-RU" dirty="0"/>
              <a:t>у основи предметних </a:t>
            </a:r>
            <a:r>
              <a:rPr lang="ru-RU" dirty="0" smtClean="0"/>
              <a:t>каталога)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1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предметне класификације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Потреба да се документи систематизују према својој садржини</a:t>
            </a:r>
          </a:p>
          <a:p>
            <a:r>
              <a:rPr lang="sr-Cyrl-RS" dirty="0" smtClean="0"/>
              <a:t>Асурбанипалова библиотека (глинене плочице и папирусни свици)</a:t>
            </a:r>
          </a:p>
          <a:p>
            <a:r>
              <a:rPr lang="sr-Cyrl-RS" dirty="0" smtClean="0"/>
              <a:t>Анонимна дела (прва реч и „ударна“ реч из наслова)</a:t>
            </a:r>
          </a:p>
          <a:p>
            <a:r>
              <a:rPr lang="sr-Cyrl-RS" b="1" dirty="0" smtClean="0"/>
              <a:t>Адријан Баје </a:t>
            </a:r>
            <a:r>
              <a:rPr lang="sr-Cyrl-RS" dirty="0" smtClean="0"/>
              <a:t>(први предметни каталог)</a:t>
            </a:r>
          </a:p>
          <a:p>
            <a:r>
              <a:rPr lang="sr-Cyrl-RS" b="1" dirty="0" smtClean="0"/>
              <a:t>Шретингер, Катер, Браун </a:t>
            </a:r>
            <a:r>
              <a:rPr lang="sr-Cyrl-RS" dirty="0" smtClean="0"/>
              <a:t>(правила)</a:t>
            </a:r>
          </a:p>
          <a:p>
            <a:r>
              <a:rPr lang="sr-Cyrl-RS" dirty="0" smtClean="0"/>
              <a:t>Почетак 20. века</a:t>
            </a:r>
          </a:p>
          <a:p>
            <a:r>
              <a:rPr lang="sr-Cyrl-RS" dirty="0" smtClean="0"/>
              <a:t>Предметни каталог НБС постављен је 1948.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6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Принципи селекције докумената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Садржинска анализа документа примењује се на документа која имају стручну, научну или документациону вредност и то: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Монографске публикације (у било ком облику);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Чланци из домаћих монографских извора и часописа;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Чланци из страних </a:t>
            </a:r>
            <a:r>
              <a:rPr lang="sr-Cyrl-RS" dirty="0"/>
              <a:t>монографских извора и </a:t>
            </a:r>
            <a:r>
              <a:rPr lang="sr-Cyrl-RS" dirty="0" smtClean="0"/>
              <a:t>часописа по критеријумима „патриотике“</a:t>
            </a: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5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Класификациони поступци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Развијено читање (наслов, колекција, садржај, предговор, увод)</a:t>
            </a:r>
          </a:p>
          <a:p>
            <a:r>
              <a:rPr lang="sr-Cyrl-RS" dirty="0" smtClean="0"/>
              <a:t>Препознавање теме (предмета) документа</a:t>
            </a:r>
          </a:p>
          <a:p>
            <a:r>
              <a:rPr lang="sr-Cyrl-RS" dirty="0" smtClean="0"/>
              <a:t>Проналажење термина којим ће тема бити изражена</a:t>
            </a:r>
          </a:p>
          <a:p>
            <a:r>
              <a:rPr lang="sr-Cyrl-RS" dirty="0" smtClean="0"/>
              <a:t>Утврђивање потребе за додељивањем предметне пододреднице (пододредница)</a:t>
            </a:r>
          </a:p>
          <a:p>
            <a:r>
              <a:rPr lang="sr-Cyrl-RS" dirty="0" smtClean="0"/>
              <a:t>Провера предметне одреднице/рубрике са становишта еквивалентности, асоцијације и хијерархије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7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Језик и писмо предметног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sr-Cyrl-RS" dirty="0" smtClean="0"/>
              <a:t>Природни језик</a:t>
            </a:r>
          </a:p>
          <a:p>
            <a:r>
              <a:rPr lang="sr-Cyrl-RS" dirty="0" smtClean="0"/>
              <a:t>Савремени српски језик и правопис</a:t>
            </a:r>
          </a:p>
          <a:p>
            <a:r>
              <a:rPr lang="sr-Cyrl-RS" dirty="0" smtClean="0"/>
              <a:t>Ћирилица/латиница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87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предметних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Педела предметних одредница по типу: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61889639"/>
              </p:ext>
            </p:extLst>
          </p:nvPr>
        </p:nvGraphicFramePr>
        <p:xfrm>
          <a:off x="457200" y="2636912"/>
          <a:ext cx="80752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39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Општа предметна одреница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Жива бића</a:t>
            </a:r>
          </a:p>
          <a:p>
            <a:r>
              <a:rPr lang="sr-Cyrl-RS" dirty="0" smtClean="0"/>
              <a:t>Природни и друштвени процеси и појаве</a:t>
            </a:r>
          </a:p>
          <a:p>
            <a:r>
              <a:rPr lang="sr-Cyrl-RS" dirty="0" smtClean="0"/>
              <a:t>Матријали, супстанце, ткива</a:t>
            </a:r>
          </a:p>
          <a:p>
            <a:r>
              <a:rPr lang="sr-Cyrl-RS" dirty="0" smtClean="0"/>
              <a:t>Производи људског рада</a:t>
            </a:r>
          </a:p>
          <a:p>
            <a:r>
              <a:rPr lang="sr-Cyrl-RS" dirty="0" smtClean="0"/>
              <a:t>Апстрактни појмови</a:t>
            </a:r>
          </a:p>
          <a:p>
            <a:r>
              <a:rPr lang="sr-Cyrl-RS" dirty="0" smtClean="0"/>
              <a:t>Науке, научне дисциплине, правци</a:t>
            </a:r>
          </a:p>
          <a:p>
            <a:r>
              <a:rPr lang="sr-Cyrl-RS" dirty="0" smtClean="0"/>
              <a:t>Историјски догађаји</a:t>
            </a:r>
          </a:p>
          <a:p>
            <a:r>
              <a:rPr lang="sr-Cyrl-RS" dirty="0" smtClean="0"/>
              <a:t>Наслови језичких и књижевних споменика непознатог или неутврђеног аутора</a:t>
            </a:r>
          </a:p>
          <a:p>
            <a:r>
              <a:rPr lang="sr-Cyrl-RS" dirty="0" smtClean="0"/>
              <a:t>Наслови серијских публикација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4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800" dirty="0" smtClean="0"/>
              <a:t>Библиографски циљеви, библиографски језик, начела описа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54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Именска (персонална)предметна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Имена личности</a:t>
            </a:r>
          </a:p>
          <a:p>
            <a:r>
              <a:rPr lang="sr-Cyrl-RS" dirty="0" smtClean="0"/>
              <a:t>Имена породица</a:t>
            </a:r>
          </a:p>
          <a:p>
            <a:r>
              <a:rPr lang="sr-Cyrl-RS" dirty="0" smtClean="0"/>
              <a:t>Имена митолошких бића</a:t>
            </a:r>
          </a:p>
          <a:p>
            <a:r>
              <a:rPr lang="sr-Cyrl-RS" dirty="0" smtClean="0"/>
              <a:t>Називи колективних тела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>
                <a:solidFill>
                  <a:schemeClr val="accent1"/>
                </a:solidFill>
              </a:rPr>
              <a:t>За формирање именских предметних одредница и предметних одредница за колективна тела примењују се правила формирања ауторских одредница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Географска 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Имена географских простора (континената, језера, река, мора, планинских масива ...)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Називи геополитичких територија и друштвенополитичких заједница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38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Временска (хронолошка предметна одредница)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Периоди из прошлости Земље (Мезозоик)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Праисторијски период и његова доба (Неолит)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Дужа историјска раздобља (Стари век)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Омеђана временска раздобља (Осамнаести век)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0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Формалном одредницом класификују се документа чији садржај не може адекватно да се изрази садржинском одредницом и која приказују одређени садржај према неком формалном принципу</a:t>
            </a:r>
          </a:p>
          <a:p>
            <a:r>
              <a:rPr lang="sr-Cyrl-RS" dirty="0" smtClean="0"/>
              <a:t>Формална одредница се увек исказује множином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2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Формална 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Формалном предметном одредницом окупљају се: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Енциклопедије</a:t>
            </a:r>
          </a:p>
          <a:p>
            <a:r>
              <a:rPr lang="sr-Cyrl-RS" dirty="0" smtClean="0"/>
              <a:t>Библиографије</a:t>
            </a:r>
          </a:p>
          <a:p>
            <a:r>
              <a:rPr lang="sr-Cyrl-RS" dirty="0" smtClean="0"/>
              <a:t>Биографије</a:t>
            </a:r>
          </a:p>
          <a:p>
            <a:r>
              <a:rPr lang="sr-Cyrl-RS" dirty="0" smtClean="0"/>
              <a:t>Речници</a:t>
            </a:r>
          </a:p>
          <a:p>
            <a:r>
              <a:rPr lang="sr-Cyrl-RS" dirty="0" smtClean="0"/>
              <a:t>Каталози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8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пододредница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/>
              <a:t>Предметна пододредница </a:t>
            </a:r>
            <a:r>
              <a:rPr lang="sr-Cyrl-RS" dirty="0"/>
              <a:t>је термин (језички израз) који се састоји од једне или више речи којима се конкретизује предмет документа изражен предметном </a:t>
            </a:r>
            <a:r>
              <a:rPr lang="sr-Cyrl-RS" dirty="0" smtClean="0"/>
              <a:t>одредницом. Према намени, могу да буду: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/>
              <a:t>о</a:t>
            </a:r>
            <a:r>
              <a:rPr lang="sr-Cyrl-RS" dirty="0" smtClean="0"/>
              <a:t>пште или тематске</a:t>
            </a:r>
          </a:p>
          <a:p>
            <a:r>
              <a:rPr lang="sr-Cyrl-RS" dirty="0"/>
              <a:t>г</a:t>
            </a:r>
            <a:r>
              <a:rPr lang="sr-Cyrl-RS" dirty="0" smtClean="0"/>
              <a:t>еографске</a:t>
            </a:r>
          </a:p>
          <a:p>
            <a:r>
              <a:rPr lang="sr-Cyrl-RS" dirty="0"/>
              <a:t>в</a:t>
            </a:r>
            <a:r>
              <a:rPr lang="sr-Cyrl-RS" dirty="0" smtClean="0"/>
              <a:t>ременске или хронолошке</a:t>
            </a:r>
          </a:p>
          <a:p>
            <a:r>
              <a:rPr lang="sr-Cyrl-RS" dirty="0" smtClean="0"/>
              <a:t>формалне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54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рубрика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 smtClean="0"/>
              <a:t>Предметну рубрику чини </a:t>
            </a:r>
            <a:r>
              <a:rPr lang="sr-Cyrl-RS" b="1" dirty="0" smtClean="0"/>
              <a:t>предметна одредница</a:t>
            </a:r>
            <a:r>
              <a:rPr lang="sr-Cyrl-RS" dirty="0" smtClean="0"/>
              <a:t> и једна или више </a:t>
            </a:r>
            <a:r>
              <a:rPr lang="sr-Cyrl-RS" b="1" dirty="0" smtClean="0"/>
              <a:t>предметних пододредница</a:t>
            </a:r>
            <a:r>
              <a:rPr lang="sr-Cyrl-RS" dirty="0" smtClean="0"/>
              <a:t> којима се исказује тема документа са свих евентуалних апеката.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7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Упутно-информативни систем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Упутне каталошке јединице </a:t>
            </a:r>
            <a:r>
              <a:rPr lang="sr-Cyrl-RS" dirty="0" smtClean="0"/>
              <a:t>(еквивалентне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хијерархијско повезивање </a:t>
            </a:r>
            <a:r>
              <a:rPr lang="sr-Cyrl-RS" dirty="0" smtClean="0"/>
              <a:t>(хијерархијске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асоцијативно повезивање </a:t>
            </a:r>
            <a:r>
              <a:rPr lang="sr-Cyrl-RS" dirty="0" smtClean="0"/>
              <a:t>(асоцијативне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историјско повезивање </a:t>
            </a:r>
            <a:r>
              <a:rPr lang="sr-Cyrl-RS" dirty="0" smtClean="0"/>
              <a:t>(промене назива)</a:t>
            </a:r>
          </a:p>
          <a:p>
            <a:r>
              <a:rPr lang="sr-Cyrl-RS" b="1" dirty="0" smtClean="0"/>
              <a:t>Тумачне</a:t>
            </a:r>
            <a:r>
              <a:rPr lang="sr-Cyrl-RS" dirty="0" smtClean="0"/>
              <a:t> каталошке јединице (тумачење значења термина)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6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Формирање лисног предметног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Каталошки листићи ређају се азбучно према првој речи – редалици</a:t>
            </a:r>
          </a:p>
          <a:p>
            <a:r>
              <a:rPr lang="sr-Cyrl-RS" dirty="0" smtClean="0"/>
              <a:t>Прво се ређају одреднице, затим                предметна рубрика са једном            пододредницом, затим са две  пододреднице и тако даље</a:t>
            </a:r>
          </a:p>
          <a:p>
            <a:pPr algn="just"/>
            <a:r>
              <a:rPr lang="sr-Cyrl-RS" dirty="0" smtClean="0"/>
              <a:t>Испред сваке нове одреднице налази се међаш и информативни листићи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03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220" y="2132856"/>
            <a:ext cx="2623763" cy="2947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Европа – 18в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8754" y="1802523"/>
            <a:ext cx="2927302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sr-Cyrl-RS" dirty="0" smtClean="0">
                <a:solidFill>
                  <a:schemeClr val="tx1"/>
                </a:solidFill>
              </a:rPr>
              <a:t>Европа </a:t>
            </a:r>
            <a:r>
              <a:rPr lang="sr-Cyrl-RS" dirty="0">
                <a:solidFill>
                  <a:schemeClr val="tx1"/>
                </a:solidFill>
              </a:rPr>
              <a:t>– </a:t>
            </a:r>
            <a:r>
              <a:rPr lang="sr-Cyrl-RS" dirty="0" smtClean="0">
                <a:solidFill>
                  <a:schemeClr val="tx1"/>
                </a:solidFill>
              </a:rPr>
              <a:t>Историја </a:t>
            </a:r>
            <a:r>
              <a:rPr lang="sr-Cyrl-RS" dirty="0">
                <a:solidFill>
                  <a:schemeClr val="tx1"/>
                </a:solidFill>
              </a:rPr>
              <a:t>–</a:t>
            </a:r>
            <a:r>
              <a:rPr lang="sr-Cyrl-RS" dirty="0" smtClean="0">
                <a:solidFill>
                  <a:schemeClr val="tx1"/>
                </a:solidFill>
              </a:rPr>
              <a:t> 18в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564904"/>
            <a:ext cx="3096344" cy="4064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Европа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6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Циљеви и функције каталога</a:t>
            </a:r>
            <a:br>
              <a:rPr lang="sr-Cyrl-RS" dirty="0" smtClean="0"/>
            </a:br>
            <a:r>
              <a:rPr lang="sr-Cyrl-RS" dirty="0" smtClean="0"/>
              <a:t>(библиографски циљеви)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Каталог треба да омогући кориснику:</a:t>
            </a:r>
          </a:p>
          <a:p>
            <a:endParaRPr lang="sr-Cyrl-RS" dirty="0"/>
          </a:p>
          <a:p>
            <a:r>
              <a:rPr lang="sr-Cyrl-RS" dirty="0" smtClean="0"/>
              <a:t>Да пронађе библиографске изворе</a:t>
            </a:r>
          </a:p>
          <a:p>
            <a:r>
              <a:rPr lang="sr-Cyrl-RS" dirty="0" smtClean="0"/>
              <a:t>Да идентификује библиографске изворе</a:t>
            </a:r>
          </a:p>
          <a:p>
            <a:r>
              <a:rPr lang="sr-Cyrl-RS" dirty="0" smtClean="0"/>
              <a:t>Да одабере библиографске изворе</a:t>
            </a:r>
          </a:p>
          <a:p>
            <a:r>
              <a:rPr lang="sr-Cyrl-RS" dirty="0" smtClean="0"/>
              <a:t>Да набави библиографске изворе</a:t>
            </a:r>
          </a:p>
          <a:p>
            <a:r>
              <a:rPr lang="sr-Cyrl-RS" dirty="0" smtClean="0"/>
              <a:t>Да се креће кроз каталог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Тезаурус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Системски уређен скуп термина одређене научне области са развијеним семантичким односима међу њима. Може да буде: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Изворни (осовни извор за израду двојезичног или вишејезичног тезауруса)</a:t>
            </a:r>
          </a:p>
          <a:p>
            <a:r>
              <a:rPr lang="sr-Cyrl-RS" dirty="0" smtClean="0"/>
              <a:t>Циљни (изводи се из изворног тезауруса)</a:t>
            </a:r>
          </a:p>
          <a:p>
            <a:r>
              <a:rPr lang="sr-Cyrl-RS" dirty="0" smtClean="0"/>
              <a:t>Једнојезични (садржи термине само на 1 језику)</a:t>
            </a:r>
          </a:p>
          <a:p>
            <a:r>
              <a:rPr lang="sr-Cyrl-RS" dirty="0" smtClean="0"/>
              <a:t>Вишејезични (садржи термине и њихове еквиваленте на другим језицима)</a:t>
            </a:r>
          </a:p>
          <a:p>
            <a:r>
              <a:rPr lang="sr-Cyrl-RS" dirty="0" smtClean="0"/>
              <a:t>Микротезурус (покрива по дубини само једну област)</a:t>
            </a:r>
          </a:p>
          <a:p>
            <a:r>
              <a:rPr lang="sr-Cyrl-RS" dirty="0" smtClean="0"/>
              <a:t>Макротезаурус (покрива широку област знања)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 тезуруса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sr-Cyrl-RS" dirty="0" smtClean="0"/>
              <a:t>Дескриптори (препоручени термини)</a:t>
            </a:r>
          </a:p>
          <a:p>
            <a:r>
              <a:rPr lang="sr-Cyrl-RS" dirty="0" smtClean="0"/>
              <a:t>Не-дескриптори (синоними и квазисиноними)</a:t>
            </a:r>
          </a:p>
          <a:p>
            <a:r>
              <a:rPr lang="sr-Cyrl-RS" dirty="0" smtClean="0"/>
              <a:t>Семантички односи</a:t>
            </a:r>
          </a:p>
          <a:p>
            <a:r>
              <a:rPr lang="sr-Cyrl-RS" dirty="0" smtClean="0"/>
              <a:t>Правила за примену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6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тезауруса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За претраживање информација</a:t>
            </a:r>
          </a:p>
          <a:p>
            <a:r>
              <a:rPr lang="sr-Cyrl-RS" dirty="0" smtClean="0"/>
              <a:t>За индексирање докумената (описивање)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Предности тезуруса: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Уводи ред у систем</a:t>
            </a:r>
          </a:p>
          <a:p>
            <a:r>
              <a:rPr lang="sr-Cyrl-RS" dirty="0" smtClean="0"/>
              <a:t>Доследна употреба термина</a:t>
            </a:r>
          </a:p>
          <a:p>
            <a:r>
              <a:rPr lang="sr-Cyrl-RS" dirty="0" smtClean="0"/>
              <a:t>Стварање кориснички оријентисаног каталога</a:t>
            </a:r>
          </a:p>
          <a:p>
            <a:r>
              <a:rPr lang="sr-Cyrl-RS" dirty="0" smtClean="0"/>
              <a:t>Премошћавање резлика између језика аутора, корисника и индексера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89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 smtClean="0"/>
              <a:t>Стручна скласификација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899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стручни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Основни елемент: каталошка јединица (листић)</a:t>
            </a:r>
          </a:p>
          <a:p>
            <a:r>
              <a:rPr lang="ru-RU" dirty="0" smtClean="0"/>
              <a:t>Стручни каталог </a:t>
            </a:r>
            <a:r>
              <a:rPr lang="ru-RU" dirty="0"/>
              <a:t>је један од стварних каталога који систематизује грађу према </a:t>
            </a:r>
            <a:r>
              <a:rPr lang="ru-RU" dirty="0" smtClean="0"/>
              <a:t>научним и стручним дисциплинама</a:t>
            </a:r>
            <a:endParaRPr lang="ru-RU" dirty="0"/>
          </a:p>
          <a:p>
            <a:r>
              <a:rPr lang="ru-RU" dirty="0"/>
              <a:t> Систематизација се врши помоћу </a:t>
            </a:r>
            <a:r>
              <a:rPr lang="ru-RU" dirty="0" smtClean="0"/>
              <a:t>неког класификационог система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Грађа </a:t>
            </a:r>
            <a:r>
              <a:rPr lang="ru-RU" dirty="0"/>
              <a:t>се систематизује према </a:t>
            </a:r>
            <a:r>
              <a:rPr lang="ru-RU" dirty="0" smtClean="0"/>
              <a:t>њеној припадности </a:t>
            </a:r>
            <a:r>
              <a:rPr lang="ru-RU" dirty="0"/>
              <a:t>у </a:t>
            </a:r>
            <a:r>
              <a:rPr lang="ru-RU" dirty="0" smtClean="0"/>
              <a:t>оквиру </a:t>
            </a:r>
            <a:r>
              <a:rPr lang="ru-RU" dirty="0"/>
              <a:t>утврђених </a:t>
            </a:r>
            <a:r>
              <a:rPr lang="ru-RU" dirty="0" smtClean="0"/>
              <a:t>научних </a:t>
            </a:r>
            <a:r>
              <a:rPr lang="ru-RU" dirty="0"/>
              <a:t>и </a:t>
            </a:r>
            <a:r>
              <a:rPr lang="ru-RU" dirty="0" smtClean="0"/>
              <a:t>стручних </a:t>
            </a:r>
            <a:r>
              <a:rPr lang="ru-RU" dirty="0"/>
              <a:t>дисциплина, према правилима </a:t>
            </a:r>
            <a:r>
              <a:rPr lang="ru-RU" dirty="0" smtClean="0"/>
              <a:t>усвојеног класификационог </a:t>
            </a:r>
            <a:r>
              <a:rPr lang="ru-RU" dirty="0"/>
              <a:t>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02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стручне класификације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Потреба да се документи систематизују према својој садржини</a:t>
            </a:r>
          </a:p>
          <a:p>
            <a:r>
              <a:rPr lang="sr-Cyrl-RS" dirty="0"/>
              <a:t>Асурбанипалова библиотека (глинене плочице и папирусни свици)</a:t>
            </a:r>
          </a:p>
          <a:p>
            <a:r>
              <a:rPr lang="sr-Cyrl-RS" dirty="0" smtClean="0"/>
              <a:t>Геснер покушао да распореди забележено светско знање у 21 групу</a:t>
            </a:r>
            <a:endParaRPr lang="sr-Cyrl-RS" dirty="0"/>
          </a:p>
          <a:p>
            <a:r>
              <a:rPr lang="sr-Cyrl-RS" dirty="0" smtClean="0"/>
              <a:t>Ноде направио схему од 12 стручних група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5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Најпознатији класификациони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Блисова класификација (основна схема и систем помоћних бројева)</a:t>
            </a:r>
          </a:p>
          <a:p>
            <a:r>
              <a:rPr lang="sr-Cyrl-RS" dirty="0" smtClean="0"/>
              <a:t>Ранганатанова класификација</a:t>
            </a:r>
          </a:p>
          <a:p>
            <a:r>
              <a:rPr lang="sr-Cyrl-RS" dirty="0" smtClean="0"/>
              <a:t>Класификација Конгресне библиотеке</a:t>
            </a:r>
          </a:p>
          <a:p>
            <a:r>
              <a:rPr lang="sr-Cyrl-RS" dirty="0" smtClean="0"/>
              <a:t>Библиотечко-библиографска класификација (настала у бившем СССР-у)</a:t>
            </a:r>
          </a:p>
          <a:p>
            <a:r>
              <a:rPr lang="sr-Cyrl-RS" dirty="0" smtClean="0"/>
              <a:t>Дјуијева децимална класификација (користи се и данас)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84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Универзална децимална класификација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Крај 19. века, Пол Отле и Анри Лафонтен</a:t>
            </a:r>
          </a:p>
          <a:p>
            <a:r>
              <a:rPr lang="sr-Cyrl-RS" dirty="0" smtClean="0"/>
              <a:t>За потребе светског библиографског прегледа литературе из свих области</a:t>
            </a:r>
          </a:p>
          <a:p>
            <a:r>
              <a:rPr lang="sr-Cyrl-RS" dirty="0" smtClean="0"/>
              <a:t>Темељи се на Дјуијевој класификацији</a:t>
            </a:r>
          </a:p>
          <a:p>
            <a:r>
              <a:rPr lang="sr-Cyrl-RS" dirty="0" smtClean="0"/>
              <a:t>Универзална схема (покрива све области знања)</a:t>
            </a:r>
          </a:p>
          <a:p>
            <a:r>
              <a:rPr lang="sr-Cyrl-RS" dirty="0" smtClean="0"/>
              <a:t>Хијерархијска поставка заснована на децималном систему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2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УДК конзорцијум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Н</a:t>
            </a:r>
            <a:r>
              <a:rPr lang="sr-Cyrl-RS" dirty="0" smtClean="0"/>
              <a:t>епрофитна </a:t>
            </a:r>
            <a:r>
              <a:rPr lang="sr-Cyrl-RS" dirty="0"/>
              <a:t>је међународна </a:t>
            </a:r>
            <a:r>
              <a:rPr lang="sr-Cyrl-RS" dirty="0" smtClean="0"/>
              <a:t>организација</a:t>
            </a:r>
          </a:p>
          <a:p>
            <a:r>
              <a:rPr lang="sr-Cyrl-RS" dirty="0" smtClean="0"/>
              <a:t>Одржава </a:t>
            </a:r>
            <a:r>
              <a:rPr lang="sr-Cyrl-RS" dirty="0"/>
              <a:t>и </a:t>
            </a:r>
            <a:r>
              <a:rPr lang="sr-Cyrl-RS" dirty="0" smtClean="0"/>
              <a:t>развија Универзалну децималну класификацију </a:t>
            </a:r>
            <a:r>
              <a:rPr lang="sr-Cyrl-RS" dirty="0"/>
              <a:t>(УДК</a:t>
            </a:r>
            <a:r>
              <a:rPr lang="sr-Cyrl-RS" dirty="0" smtClean="0"/>
              <a:t>)</a:t>
            </a:r>
          </a:p>
          <a:p>
            <a:r>
              <a:rPr lang="sr-Cyrl-RS" dirty="0" smtClean="0"/>
              <a:t>Основала га је Међународна </a:t>
            </a:r>
            <a:r>
              <a:rPr lang="sr-Cyrl-RS" smtClean="0"/>
              <a:t>федерација за информације и </a:t>
            </a:r>
            <a:r>
              <a:rPr lang="sr-Cyrl-RS" dirty="0"/>
              <a:t>документацију (</a:t>
            </a:r>
            <a:r>
              <a:rPr lang="en-US" dirty="0"/>
              <a:t>FID) </a:t>
            </a:r>
            <a:r>
              <a:rPr lang="sr-Cyrl-RS" dirty="0"/>
              <a:t>и </a:t>
            </a:r>
            <a:r>
              <a:rPr lang="sr-Cyrl-RS" dirty="0" smtClean="0"/>
              <a:t>група издавача УДК</a:t>
            </a:r>
          </a:p>
          <a:p>
            <a:r>
              <a:rPr lang="sr-Cyrl-RS" dirty="0"/>
              <a:t>А</a:t>
            </a:r>
            <a:r>
              <a:rPr lang="sr-Cyrl-RS" dirty="0" smtClean="0"/>
              <a:t>уторска </a:t>
            </a:r>
            <a:r>
              <a:rPr lang="sr-Cyrl-RS" dirty="0"/>
              <a:t>права над Универзалном децималном класификацијом </a:t>
            </a:r>
            <a:r>
              <a:rPr lang="sr-Cyrl-RS" dirty="0" smtClean="0"/>
              <a:t>преузима 1</a:t>
            </a:r>
            <a:r>
              <a:rPr lang="sr-Cyrl-RS" dirty="0"/>
              <a:t>. јануара 1992. </a:t>
            </a:r>
            <a:r>
              <a:rPr lang="sr-Cyrl-RS" dirty="0" smtClean="0"/>
              <a:t>године</a:t>
            </a:r>
          </a:p>
          <a:p>
            <a:r>
              <a:rPr lang="ru-RU" dirty="0" smtClean="0"/>
              <a:t>Од </a:t>
            </a:r>
            <a:r>
              <a:rPr lang="ru-RU" dirty="0"/>
              <a:t>2015. године део Конзорцијума постају и националне библиотеке које преводе и објављују УДК као професионални </a:t>
            </a:r>
            <a:r>
              <a:rPr lang="ru-RU" dirty="0" smtClean="0"/>
              <a:t>стандард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34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Основни задаци и циљеви </a:t>
            </a:r>
            <a:r>
              <a:rPr lang="ru-RU" dirty="0" smtClean="0"/>
              <a:t>УДК конзорцијума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2432021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одржавање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дистрибуција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ауторизоване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верзије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публиковање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литературе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издавачима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корисницима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корисницима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учешће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истраживањима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промоција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едукацији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организација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међународних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скупова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очување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наслеђа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архивирањем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дигитализовањем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r-Cyrl-R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докумената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публикација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35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Библиографски језик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би се остварили циљеви каталога користи се библиографски језик (у облику правилника)</a:t>
            </a:r>
          </a:p>
          <a:p>
            <a:r>
              <a:rPr lang="sr-Cyrl-RS" dirty="0" smtClean="0"/>
              <a:t>Библиографски језик се обликује на основу обавезујућих упутстава</a:t>
            </a:r>
          </a:p>
          <a:p>
            <a:r>
              <a:rPr lang="sr-Cyrl-RS" dirty="0" smtClean="0"/>
              <a:t>Упутства имају своја начела (начела описа)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59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Master Reference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Једна од првих активности Конзорцијума било је стварање међународне базе података – </a:t>
            </a:r>
            <a:r>
              <a:rPr lang="sr-Latn-RS" dirty="0" smtClean="0"/>
              <a:t>Master Reference File (MRF)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dirty="0" smtClean="0"/>
              <a:t>Ова база је извор за различита УДК издања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6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Главне таблице – садрже главне бројеве који хијерархијским принципом означавају стручне и научне дисциплине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Помоћне таблице – садрже бројеве који се користе уз главне бројеве и ближе их објашњавају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Штампана верзија УДК таблица садржи и предметни регистар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3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10 основних група:</a:t>
            </a:r>
          </a:p>
          <a:p>
            <a:pPr marL="0" indent="0">
              <a:buNone/>
            </a:pPr>
            <a:endParaRPr lang="sr-Cyrl-RS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0</a:t>
            </a:r>
            <a:r>
              <a:rPr lang="en-US" altLang="en-US" sz="3900" dirty="0"/>
              <a:t> НАУКА И ЗНАЊЕ УОПШТЕ. НАУКА И </a:t>
            </a:r>
            <a:r>
              <a:rPr lang="en-US" altLang="en-US" sz="3900" dirty="0" smtClean="0"/>
              <a:t>ЗНАЊЕ</a:t>
            </a:r>
            <a:r>
              <a:rPr lang="sr-Cyrl-RS" altLang="en-US" sz="3900" dirty="0" smtClean="0"/>
              <a:t>. </a:t>
            </a:r>
            <a:r>
              <a:rPr lang="en-US" altLang="en-US" sz="3900" dirty="0" smtClean="0"/>
              <a:t>ОРГАНИЗАЦИЈА</a:t>
            </a:r>
            <a:r>
              <a:rPr lang="en-US" altLang="en-US" sz="3900" dirty="0"/>
              <a:t>. ИНФОРМАЦИЈЕ. ДОКУМЕНТАЦИЈА. БИБЛИОТЕКАРСТВО. ИНСТИТУЦИЈЕ. ПУБЛИКАЦИЈЕ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1</a:t>
            </a:r>
            <a:r>
              <a:rPr lang="en-US" altLang="en-US" sz="3900" dirty="0"/>
              <a:t> ФИЛОЗОФИЈА. ПСИХОЛОГИЈА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2</a:t>
            </a:r>
            <a:r>
              <a:rPr lang="en-US" altLang="en-US" sz="3900" dirty="0"/>
              <a:t> РЕЛИГИЈА. </a:t>
            </a:r>
            <a:r>
              <a:rPr lang="en-US" altLang="en-US" sz="3900" dirty="0" smtClean="0"/>
              <a:t>ТЕОЛОГИЈА</a:t>
            </a:r>
            <a:endParaRPr lang="sr-Latn-RS" altLang="en-US" sz="39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en-US" sz="3900" dirty="0" smtClean="0">
                <a:solidFill>
                  <a:srgbClr val="FF0000"/>
                </a:solidFill>
              </a:rPr>
              <a:t>4</a:t>
            </a:r>
            <a:r>
              <a:rPr lang="sr-Latn-RS" altLang="en-US" sz="3900" dirty="0" smtClean="0"/>
              <a:t> </a:t>
            </a:r>
            <a:r>
              <a:rPr lang="sr-Cyrl-RS" altLang="en-US" sz="3900" dirty="0" smtClean="0"/>
              <a:t>упражњена (због планираног проширења)</a:t>
            </a:r>
            <a:endParaRPr lang="en-US" altLang="en-US" sz="39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3</a:t>
            </a:r>
            <a:r>
              <a:rPr lang="en-US" altLang="en-US" sz="3900" dirty="0"/>
              <a:t> ДРУШТВЕНЕ НАУКЕ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5</a:t>
            </a:r>
            <a:r>
              <a:rPr lang="en-US" altLang="en-US" sz="3900" dirty="0"/>
              <a:t> МАТЕМАТИКА. ПРИРОДНЕ НАУКЕ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6</a:t>
            </a:r>
            <a:r>
              <a:rPr lang="en-US" altLang="en-US" sz="3900" dirty="0"/>
              <a:t> ПРИМЕЊЕНЕ НАУКЕ. МЕДИЦИНА.ТЕХНОЛОГИЈА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7</a:t>
            </a:r>
            <a:r>
              <a:rPr lang="en-US" altLang="en-US" sz="3900" dirty="0"/>
              <a:t> УМЕТНОСТ. РЕКРЕАЦИЈА. СПОРТ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8</a:t>
            </a:r>
            <a:r>
              <a:rPr lang="en-US" altLang="en-US" sz="3900" dirty="0"/>
              <a:t> ЈЕЗИК. ЛИНГВИСТИКА. КЊИЖЕВНОСТ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9</a:t>
            </a:r>
            <a:r>
              <a:rPr lang="en-US" altLang="en-US" sz="3900" dirty="0"/>
              <a:t> ГЕОГРАФИЈА. БИОГРАФИЈА. ИСТОРИЈА 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Помоћне 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У зависности од примене, помоћн</a:t>
            </a:r>
            <a:r>
              <a:rPr lang="sr-Cyrl-RS" dirty="0"/>
              <a:t>е</a:t>
            </a:r>
            <a:r>
              <a:rPr lang="sr-Cyrl-RS" dirty="0" smtClean="0"/>
              <a:t> ознаке могу да буду: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Опште (примењују се у свим стручним групама)</a:t>
            </a:r>
          </a:p>
          <a:p>
            <a:endParaRPr lang="sr-Cyrl-RS" dirty="0"/>
          </a:p>
          <a:p>
            <a:r>
              <a:rPr lang="sr-Cyrl-RS" dirty="0" smtClean="0"/>
              <a:t>Специјалне или аналитичке (примењују се искључиво на подручја у којима су наведени)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7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Општи помоћни бројеви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Препознају се по карактеристичним симболима: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ru-RU" dirty="0" smtClean="0"/>
              <a:t>= ... помоћне </a:t>
            </a:r>
            <a:r>
              <a:rPr lang="ru-RU" dirty="0"/>
              <a:t>ознаке за </a:t>
            </a:r>
            <a:r>
              <a:rPr lang="ru-RU" dirty="0" smtClean="0"/>
              <a:t>језике</a:t>
            </a:r>
          </a:p>
          <a:p>
            <a:pPr marL="0" indent="0">
              <a:buNone/>
            </a:pPr>
            <a:r>
              <a:rPr lang="ru-RU" dirty="0" smtClean="0"/>
              <a:t>(0</a:t>
            </a:r>
            <a:r>
              <a:rPr lang="ru-RU" dirty="0"/>
              <a:t>...) </a:t>
            </a:r>
            <a:r>
              <a:rPr lang="ru-RU" dirty="0" smtClean="0"/>
              <a:t>помоћне </a:t>
            </a:r>
            <a:r>
              <a:rPr lang="ru-RU" dirty="0"/>
              <a:t>ознаке за облик</a:t>
            </a:r>
          </a:p>
          <a:p>
            <a:pPr marL="0" indent="0">
              <a:buNone/>
            </a:pPr>
            <a:r>
              <a:rPr lang="ru-RU" dirty="0" smtClean="0"/>
              <a:t>(1/9) помоћне </a:t>
            </a:r>
            <a:r>
              <a:rPr lang="ru-RU" dirty="0"/>
              <a:t>ознаке за место</a:t>
            </a:r>
          </a:p>
          <a:p>
            <a:pPr marL="0" indent="0">
              <a:buNone/>
            </a:pPr>
            <a:r>
              <a:rPr lang="ru-RU" dirty="0"/>
              <a:t>(=...) </a:t>
            </a:r>
            <a:r>
              <a:rPr lang="ru-RU" dirty="0" smtClean="0"/>
              <a:t>помоћне </a:t>
            </a:r>
            <a:r>
              <a:rPr lang="ru-RU" dirty="0"/>
              <a:t>ознаке за групе људских предака, етничке групе и </a:t>
            </a:r>
            <a:r>
              <a:rPr lang="ru-RU" dirty="0" smtClean="0"/>
              <a:t>националност</a:t>
            </a:r>
          </a:p>
          <a:p>
            <a:pPr marL="0" indent="0">
              <a:buNone/>
            </a:pPr>
            <a:r>
              <a:rPr lang="ru-RU" dirty="0" smtClean="0"/>
              <a:t>"..." помоћне </a:t>
            </a:r>
            <a:r>
              <a:rPr lang="ru-RU" dirty="0"/>
              <a:t>ознаке за време</a:t>
            </a:r>
          </a:p>
          <a:p>
            <a:pPr marL="0" indent="0">
              <a:buNone/>
            </a:pPr>
            <a:r>
              <a:rPr lang="ru-RU" dirty="0" smtClean="0"/>
              <a:t>A/Z спецификација </a:t>
            </a:r>
            <a:r>
              <a:rPr lang="ru-RU" dirty="0"/>
              <a:t>садржаја помоћу ознака које не припадају УДК изворима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0 помоћнe </a:t>
            </a:r>
            <a:r>
              <a:rPr lang="ru-RU" dirty="0"/>
              <a:t>oзнаке за опште карактеристике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45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Специјални (аналитички) помоћни бројеви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Три врсте ознака употребљавају се у оквиру специјалних помоћних </a:t>
            </a:r>
            <a:r>
              <a:rPr lang="ru-RU" dirty="0" smtClean="0"/>
              <a:t>ознака: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Серија са цртицом -1/-9 </a:t>
            </a:r>
            <a:endParaRPr lang="ru-RU" dirty="0" smtClean="0"/>
          </a:p>
          <a:p>
            <a:r>
              <a:rPr lang="sr-Cyrl-RS" dirty="0" smtClean="0"/>
              <a:t>Серија </a:t>
            </a:r>
            <a:r>
              <a:rPr lang="sr-Cyrl-RS" dirty="0"/>
              <a:t>'тачка-нула' .01/.09 </a:t>
            </a:r>
            <a:endParaRPr lang="sr-Cyrl-RS" dirty="0" smtClean="0"/>
          </a:p>
          <a:p>
            <a:r>
              <a:rPr lang="ru-RU" dirty="0"/>
              <a:t>Серије са апострофом `0/`9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7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Сложен УДК број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 smtClean="0"/>
              <a:t>Комбинација главног броја са једним или више помоћних бројева (општих или специјалних)</a:t>
            </a:r>
          </a:p>
          <a:p>
            <a:endParaRPr lang="sr-Cyrl-RS" dirty="0"/>
          </a:p>
          <a:p>
            <a:r>
              <a:rPr lang="sr-Cyrl-RS" dirty="0" smtClean="0"/>
              <a:t>Комбинација два или више главних бројева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r-Cyrl-RS" dirty="0" smtClean="0"/>
              <a:t>За комбиновање главних бројева користе се симболи утврђеног значења:</a:t>
            </a:r>
          </a:p>
          <a:p>
            <a:pPr marL="0" indent="0">
              <a:buNone/>
            </a:pPr>
            <a:r>
              <a:rPr lang="sr-Cyrl-RS" dirty="0" smtClean="0"/>
              <a:t>+ знак набрајања</a:t>
            </a:r>
          </a:p>
          <a:p>
            <a:pPr marL="0" indent="0">
              <a:buNone/>
            </a:pPr>
            <a:r>
              <a:rPr lang="sr-Cyrl-RS" dirty="0" smtClean="0"/>
              <a:t>/ знак проширења</a:t>
            </a:r>
          </a:p>
          <a:p>
            <a:pPr marL="0" indent="0">
              <a:buNone/>
            </a:pPr>
            <a:r>
              <a:rPr lang="sr-Cyrl-RS" dirty="0" smtClean="0"/>
              <a:t>: знак односа</a:t>
            </a:r>
          </a:p>
          <a:p>
            <a:pPr marL="0" indent="0">
              <a:buNone/>
            </a:pPr>
            <a:r>
              <a:rPr lang="sr-Cyrl-RS" dirty="0" smtClean="0"/>
              <a:t>:: двострука двотачка</a:t>
            </a:r>
          </a:p>
          <a:p>
            <a:pPr marL="0" indent="0">
              <a:buNone/>
            </a:pPr>
            <a:r>
              <a:rPr lang="en-US" dirty="0" smtClean="0"/>
              <a:t>‘ </a:t>
            </a:r>
            <a:r>
              <a:rPr lang="sr-Cyrl-RS" dirty="0" smtClean="0"/>
              <a:t>знак за синтезу</a:t>
            </a:r>
          </a:p>
          <a:p>
            <a:pPr marL="0" indent="0">
              <a:buNone/>
            </a:pPr>
            <a:r>
              <a:rPr lang="en-US" dirty="0" smtClean="0"/>
              <a:t>[]</a:t>
            </a:r>
            <a:r>
              <a:rPr lang="sr-Cyrl-RS" dirty="0" smtClean="0"/>
              <a:t> угласта заграда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Формирање и одржавање лисног стручног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Каталошки листићи сређују се по стручним групама према редоследу заступљеном у таблицама</a:t>
            </a:r>
          </a:p>
          <a:p>
            <a:r>
              <a:rPr lang="sr-Cyrl-RS" dirty="0" smtClean="0"/>
              <a:t>У оквиру једне стручне групе каталошки листићи се ређају хијерархијски, од општег ка посебном или од надређеног ка подређеном</a:t>
            </a:r>
          </a:p>
          <a:p>
            <a:r>
              <a:rPr lang="sr-Cyrl-RS" dirty="0" smtClean="0"/>
              <a:t>Каталошке јединице са идентичним УДК бројем ређају се по принципу обрнуте хронологије, према години издавања публикације</a:t>
            </a:r>
          </a:p>
          <a:p>
            <a:r>
              <a:rPr lang="sr-Cyrl-RS" dirty="0"/>
              <a:t>Каталошке јединице са идентичним УДК </a:t>
            </a:r>
            <a:r>
              <a:rPr lang="sr-Cyrl-RS" dirty="0" smtClean="0"/>
              <a:t>бројем и истом годином издавања ређају се алфабетски према аутору публикације односно наслову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 математика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2132856"/>
            <a:ext cx="9144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819" y="1802523"/>
            <a:ext cx="914400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8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Међаши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Раздвајају стручне групе</a:t>
            </a:r>
          </a:p>
          <a:p>
            <a:r>
              <a:rPr lang="sr-Cyrl-RS" dirty="0" smtClean="0"/>
              <a:t>Садрже и различита обавештења о каталогу</a:t>
            </a:r>
          </a:p>
          <a:p>
            <a:r>
              <a:rPr lang="sr-Cyrl-RS" dirty="0" smtClean="0"/>
              <a:t>Визуелно се разликују од основних каталошких листића по облику и боји</a:t>
            </a:r>
          </a:p>
          <a:p>
            <a:r>
              <a:rPr lang="sr-Cyrl-RS" dirty="0" smtClean="0"/>
              <a:t>На њима се исписује УДК број и текстуално објашњење његовог значења</a:t>
            </a:r>
          </a:p>
          <a:p>
            <a:r>
              <a:rPr lang="sr-Cyrl-RS" dirty="0" smtClean="0"/>
              <a:t>Број међаша зависи од величине фонда, броја каталошких листића и разуђености саме области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25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Начела описа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Начело примерености </a:t>
            </a:r>
            <a:r>
              <a:rPr lang="sr-Cyrl-RS" dirty="0" smtClean="0"/>
              <a:t>кориснику (при одлукама које каталогизатор доноси увек треба да има на уму корисника и речник већине)</a:t>
            </a:r>
          </a:p>
          <a:p>
            <a:r>
              <a:rPr lang="sr-Cyrl-RS" b="1" dirty="0" smtClean="0"/>
              <a:t>Начело представљања </a:t>
            </a:r>
            <a:r>
              <a:rPr lang="sr-Cyrl-RS" dirty="0" smtClean="0"/>
              <a:t>(опис треба верно да приказује ентитет који се описује)</a:t>
            </a:r>
          </a:p>
          <a:p>
            <a:r>
              <a:rPr lang="sr-Cyrl-RS" b="1" dirty="0" smtClean="0"/>
              <a:t>Начело довољности и нужности </a:t>
            </a:r>
            <a:r>
              <a:rPr lang="sr-Cyrl-RS" dirty="0" smtClean="0"/>
              <a:t>(постизање циљева без непотребних елемената)</a:t>
            </a:r>
          </a:p>
          <a:p>
            <a:r>
              <a:rPr lang="sr-Cyrl-RS" b="1" dirty="0" smtClean="0"/>
              <a:t>Начело стандардизације</a:t>
            </a:r>
          </a:p>
          <a:p>
            <a:r>
              <a:rPr lang="sr-Cyrl-RS" b="1" dirty="0" smtClean="0"/>
              <a:t>Начело интеграције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39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Смештај публикација по систему УДК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Погодан за мање библиотеке (са мањим фондом и приливом грађе)</a:t>
            </a:r>
          </a:p>
          <a:p>
            <a:r>
              <a:rPr lang="sr-Cyrl-RS" dirty="0" smtClean="0"/>
              <a:t>УДК број има улогу сигнатуре</a:t>
            </a:r>
          </a:p>
          <a:p>
            <a:r>
              <a:rPr lang="sr-Cyrl-RS" dirty="0" smtClean="0"/>
              <a:t>Неопходно је предвиђање раста фонда</a:t>
            </a:r>
          </a:p>
          <a:p>
            <a:r>
              <a:rPr lang="sr-Cyrl-RS" dirty="0" smtClean="0"/>
              <a:t>Препоручује се већи број међаша</a:t>
            </a:r>
          </a:p>
          <a:p>
            <a:r>
              <a:rPr lang="sr-Cyrl-RS" dirty="0" smtClean="0"/>
              <a:t>Распоред грађе по УДК не пресликава структуру каталога већ се публикације смештају у шире стручне групе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0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5 природне науке</a:t>
            </a:r>
            <a:br>
              <a:rPr lang="sr-Cyrl-RS" dirty="0" smtClean="0"/>
            </a:br>
            <a:r>
              <a:rPr lang="sr-Cyrl-RS" dirty="0" smtClean="0"/>
              <a:t>51 математика</a:t>
            </a:r>
            <a:br>
              <a:rPr lang="sr-Cyrl-RS" dirty="0" smtClean="0"/>
            </a:br>
            <a:r>
              <a:rPr lang="sr-Cyrl-RS" dirty="0" smtClean="0"/>
              <a:t>511 теорија бројева</a:t>
            </a:r>
            <a:br>
              <a:rPr lang="sr-Cyrl-RS" dirty="0" smtClean="0"/>
            </a:br>
            <a:r>
              <a:rPr lang="sr-Cyrl-RS" dirty="0" smtClean="0"/>
              <a:t>511.1 елементарна аритметика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5943024"/>
              </p:ext>
            </p:extLst>
          </p:nvPr>
        </p:nvGraphicFramePr>
        <p:xfrm>
          <a:off x="539552" y="2348880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76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25" b="10027"/>
          <a:stretch/>
        </p:blipFill>
        <p:spPr bwMode="auto">
          <a:xfrm>
            <a:off x="179513" y="260649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0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база података </a:t>
            </a:r>
            <a:r>
              <a:rPr lang="sr-Latn-CS" altLang="en-US" dirty="0"/>
              <a:t>- </a:t>
            </a:r>
            <a:r>
              <a:rPr lang="sr-Cyrl-CS" altLang="en-US" dirty="0"/>
              <a:t>најсложенији облик структуре и организације података</a:t>
            </a:r>
            <a:r>
              <a:rPr lang="sr-Cyrl-CS" altLang="en-US" dirty="0" smtClean="0"/>
              <a:t>;</a:t>
            </a:r>
          </a:p>
          <a:p>
            <a:pPr marL="9525" indent="0" algn="just">
              <a:spcBef>
                <a:spcPts val="650"/>
              </a:spcBef>
              <a:buClr>
                <a:srgbClr val="FA7ABA"/>
              </a:buClr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 smtClean="0"/>
          </a:p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 smtClean="0"/>
              <a:t>датотека </a:t>
            </a:r>
            <a:r>
              <a:rPr lang="sr-Latn-CS" altLang="en-US" dirty="0"/>
              <a:t>- </a:t>
            </a:r>
            <a:r>
              <a:rPr lang="sr-Cyrl-CS" altLang="en-US" dirty="0"/>
              <a:t>организовани скуп записа</a:t>
            </a:r>
            <a:r>
              <a:rPr lang="sr-Cyrl-CS" altLang="en-US" dirty="0" smtClean="0"/>
              <a:t>;</a:t>
            </a:r>
          </a:p>
          <a:p>
            <a:pPr marL="9525" indent="0" algn="just">
              <a:spcBef>
                <a:spcPts val="650"/>
              </a:spcBef>
              <a:buClr>
                <a:srgbClr val="FA7ABA"/>
              </a:buClr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запис (слог) </a:t>
            </a:r>
            <a:r>
              <a:rPr lang="sr-Latn-CS" altLang="en-US" dirty="0"/>
              <a:t>- </a:t>
            </a:r>
            <a:r>
              <a:rPr lang="sr-Cyrl-CS" altLang="en-US" dirty="0"/>
              <a:t>скуп података који идентификују јединицу библиотечке грађе и кодови који омогућавају њихово препознавање и повезивање.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7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Карактеристике електронског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интегративна функција;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вишеаспектно претраживање;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повезивање са другим базама података;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информација о доступности јединице библиотечке грађе;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сортирање записа према различитим параметрима;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избор облика у којима се могу добити информације;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лако ажурирање </a:t>
            </a:r>
            <a:r>
              <a:rPr lang="sr-Cyrl-CS" altLang="en-US" dirty="0" smtClean="0"/>
              <a:t>базе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6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Узајамни електронски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b="1" dirty="0"/>
              <a:t>O</a:t>
            </a:r>
            <a:r>
              <a:rPr lang="en-US" altLang="en-US" b="1" dirty="0" err="1" smtClean="0"/>
              <a:t>nline</a:t>
            </a:r>
            <a:r>
              <a:rPr lang="sr-Cyrl-CS" altLang="en-US" dirty="0" smtClean="0"/>
              <a:t> </a:t>
            </a:r>
            <a:r>
              <a:rPr lang="sr-Cyrl-CS" altLang="en-US" b="1" dirty="0"/>
              <a:t>узајамна (кооперативна) каталогизација</a:t>
            </a:r>
            <a:r>
              <a:rPr lang="sr-Cyrl-CS" altLang="en-US" dirty="0"/>
              <a:t> заснована је на кооперативном прикупљању и дистрибуираној обради библиографских података.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Сваки библиографски извор </a:t>
            </a:r>
            <a:r>
              <a:rPr lang="sr-Cyrl-CS" altLang="en-US" b="1" dirty="0" smtClean="0"/>
              <a:t>каталогизира </a:t>
            </a:r>
            <a:r>
              <a:rPr lang="sr-Cyrl-CS" altLang="en-US" b="1" dirty="0"/>
              <a:t>се само једном</a:t>
            </a:r>
            <a:r>
              <a:rPr lang="sr-Latn-CS" altLang="en-US" dirty="0"/>
              <a:t>, </a:t>
            </a:r>
            <a:r>
              <a:rPr lang="sr-Cyrl-CS" altLang="en-US" dirty="0"/>
              <a:t>у складу са усвојеним каталошким принципима, одговарајућим међународним стандардима</a:t>
            </a:r>
            <a:r>
              <a:rPr lang="sr-Latn-CS" altLang="en-US" dirty="0"/>
              <a:t> (ISBD)</a:t>
            </a:r>
            <a:r>
              <a:rPr lang="sr-Cyrl-CS" altLang="en-US" dirty="0"/>
              <a:t> и комуникационим форматом</a:t>
            </a:r>
            <a:r>
              <a:rPr lang="sr-Latn-CS" altLang="en-US" dirty="0"/>
              <a:t> (MARC)</a:t>
            </a:r>
            <a:r>
              <a:rPr lang="sr-Cyrl-CS" altLang="en-US" dirty="0"/>
              <a:t> и доступна је преко кооперативне базе података свим учесницима у систему</a:t>
            </a:r>
            <a:r>
              <a:rPr lang="sr-Latn-CS" altLang="en-US" dirty="0"/>
              <a:t>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b="1" dirty="0"/>
              <a:t>Локалне базе</a:t>
            </a:r>
            <a:r>
              <a:rPr lang="sr-Cyrl-CS" altLang="en-US" dirty="0"/>
              <a:t> података</a:t>
            </a:r>
            <a:r>
              <a:rPr lang="sr-Latn-CS" altLang="en-US" dirty="0"/>
              <a:t> (</a:t>
            </a:r>
            <a:r>
              <a:rPr lang="sr-Cyrl-CS" altLang="en-US" dirty="0"/>
              <a:t>каталози</a:t>
            </a:r>
            <a:r>
              <a:rPr lang="sr-Latn-CS" altLang="en-US" dirty="0"/>
              <a:t>) </a:t>
            </a:r>
            <a:r>
              <a:rPr lang="sr-Cyrl-CS" altLang="en-US" dirty="0"/>
              <a:t>појединих библиотека повезане су са </a:t>
            </a:r>
            <a:r>
              <a:rPr lang="sr-Cyrl-CS" altLang="en-US" b="1" dirty="0"/>
              <a:t>узајамном базом</a:t>
            </a:r>
            <a:r>
              <a:rPr lang="sr-Cyrl-CS" altLang="en-US" dirty="0"/>
              <a:t> података</a:t>
            </a:r>
            <a:r>
              <a:rPr lang="sr-Latn-CS" altLang="en-US" dirty="0"/>
              <a:t> (</a:t>
            </a:r>
            <a:r>
              <a:rPr lang="sr-Cyrl-CS" altLang="en-US" dirty="0"/>
              <a:t>узајамним каталогом</a:t>
            </a:r>
            <a:r>
              <a:rPr lang="sr-Latn-CS" altLang="en-US" dirty="0"/>
              <a:t>) </a:t>
            </a:r>
            <a:r>
              <a:rPr lang="sr-Cyrl-CS" altLang="en-US" dirty="0"/>
              <a:t>у јединствен систем</a:t>
            </a:r>
            <a:r>
              <a:rPr lang="sr-Latn-CS" altLang="en-US" dirty="0"/>
              <a:t>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b="1" dirty="0"/>
              <a:t>Преузети записи</a:t>
            </a:r>
            <a:r>
              <a:rPr lang="sr-Cyrl-CS" altLang="en-US" dirty="0"/>
              <a:t> из узајамне базе података употпуњавају се локацијским и другим подацима у локалној бази података.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9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Формат за машински читљиву каталогизацију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UNIMARC (UNIVERSAL MACHINE READABLE CATALOGUING </a:t>
            </a:r>
            <a:r>
              <a:rPr lang="sr-Latn-CS" altLang="en-US" dirty="0" smtClean="0"/>
              <a:t>FORMAT</a:t>
            </a:r>
            <a:r>
              <a:rPr lang="sr-Cyrl-RS" altLang="en-US" dirty="0" smtClean="0"/>
              <a:t>)</a:t>
            </a:r>
          </a:p>
          <a:p>
            <a:r>
              <a:rPr lang="sr-Cyrl-RS" dirty="0" smtClean="0"/>
              <a:t>Користи се за размену података међу библиотекама</a:t>
            </a:r>
            <a:endParaRPr lang="sr-Cyrl-RS" dirty="0"/>
          </a:p>
          <a:p>
            <a:r>
              <a:rPr lang="sr-Cyrl-RS" dirty="0" smtClean="0"/>
              <a:t>Прилагодљив је, углавном на националном нивоу</a:t>
            </a:r>
          </a:p>
          <a:p>
            <a:r>
              <a:rPr lang="sr-Cyrl-RS" dirty="0" smtClean="0"/>
              <a:t>У Србији се у најраспрострањенијем систему </a:t>
            </a:r>
            <a:r>
              <a:rPr lang="de-DE" dirty="0" smtClean="0"/>
              <a:t>COBISS </a:t>
            </a:r>
            <a:r>
              <a:rPr lang="sr-Cyrl-RS" dirty="0" smtClean="0"/>
              <a:t>користи </a:t>
            </a:r>
            <a:r>
              <a:rPr lang="de-DE" dirty="0" smtClean="0"/>
              <a:t>COMARC </a:t>
            </a:r>
            <a:r>
              <a:rPr lang="sr-Cyrl-RS" dirty="0" smtClean="0"/>
              <a:t>формат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4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Врсте формата </a:t>
            </a:r>
            <a:r>
              <a:rPr lang="sr-Cyrl-RS" dirty="0"/>
              <a:t>за машински читљиву каталогизацију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 библиографске записе</a:t>
            </a:r>
          </a:p>
          <a:p>
            <a:r>
              <a:rPr lang="sr-Cyrl-RS" dirty="0" smtClean="0"/>
              <a:t>За нормативне записе</a:t>
            </a:r>
          </a:p>
          <a:p>
            <a:r>
              <a:rPr lang="sr-Cyrl-RS" dirty="0" smtClean="0"/>
              <a:t>За податке о фонду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Запис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Замењује каталошки листић у лисном каталогу</a:t>
            </a:r>
          </a:p>
          <a:p>
            <a:r>
              <a:rPr lang="sr-Cyrl-RS" dirty="0" smtClean="0"/>
              <a:t>Садржи поља и потпоља у која се уносе подаци</a:t>
            </a:r>
          </a:p>
          <a:p>
            <a:r>
              <a:rPr lang="sr-Cyrl-RS" dirty="0" smtClean="0"/>
              <a:t>Поља су организована у блокове</a:t>
            </a:r>
          </a:p>
          <a:p>
            <a:r>
              <a:rPr lang="sr-Cyrl-RS" dirty="0" smtClean="0"/>
              <a:t>Подаци који се уносе у запис могу да буду кодирани и библиографски подаци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Унос података у запис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Библиографски подаци се уносе у складу са важећим правилима и стандардима</a:t>
            </a:r>
          </a:p>
          <a:p>
            <a:r>
              <a:rPr lang="sr-Cyrl-RS" dirty="0" smtClean="0"/>
              <a:t>Кодирани подаци су словни и нумерички, углавном задати са могућношћу избора</a:t>
            </a:r>
          </a:p>
          <a:p>
            <a:r>
              <a:rPr lang="sr-Cyrl-RS" dirty="0" smtClean="0"/>
              <a:t>Предметне и класификационе ознаке уносе се према утврђеним правилима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4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dirty="0" smtClean="0"/>
              <a:t>Подела каталога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473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Структура формата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0-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идентификацију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1-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кодираних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информац</a:t>
            </a:r>
            <a:r>
              <a:rPr lang="sr-Cyrl-CS" altLang="en-US" sz="2400" dirty="0"/>
              <a:t>и</a:t>
            </a:r>
            <a:r>
              <a:rPr lang="en-US" altLang="en-US" sz="2400" dirty="0" err="1"/>
              <a:t>ја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2-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главног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описа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3-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Cyrl-CS" altLang="en-US" sz="2400" dirty="0"/>
              <a:t> </a:t>
            </a:r>
            <a:r>
              <a:rPr lang="en-US" altLang="en-US" sz="2400" dirty="0" err="1"/>
              <a:t>напомена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4-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повезивање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каталошких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записа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5-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сродних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наслова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6-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садржинске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анализе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7-   </a:t>
            </a:r>
            <a:r>
              <a:rPr lang="en-US" altLang="en-US" sz="2400" dirty="0" err="1"/>
              <a:t>Блок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под</a:t>
            </a:r>
            <a:r>
              <a:rPr lang="sr-Cyrl-CS" altLang="en-US" sz="2400" dirty="0"/>
              <a:t>а</a:t>
            </a:r>
            <a:r>
              <a:rPr lang="en-US" altLang="en-US" sz="2400" dirty="0" err="1"/>
              <a:t>така</a:t>
            </a:r>
            <a:r>
              <a:rPr lang="sr-Latn-CS" altLang="en-US" sz="2400" dirty="0"/>
              <a:t> </a:t>
            </a:r>
            <a:r>
              <a:rPr lang="en-US" altLang="en-US" sz="2400" dirty="0"/>
              <a:t>о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одговорности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8-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међународне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употребе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9-   </a:t>
            </a:r>
            <a:r>
              <a:rPr lang="en-US" altLang="en-US" sz="2400" dirty="0" err="1"/>
              <a:t>Блок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националне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употребе</a:t>
            </a: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0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Упутно-информативни систем у електронском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Cyrl-RS" dirty="0" smtClean="0"/>
              <a:t>Све релације заступљене у лисним каталозима могуће је успоставити и у електронском каталогу</a:t>
            </a:r>
          </a:p>
          <a:p>
            <a:pPr algn="just"/>
            <a:r>
              <a:rPr lang="sr-Cyrl-RS" dirty="0" smtClean="0"/>
              <a:t>Везе се успостављају </a:t>
            </a:r>
            <a:r>
              <a:rPr lang="sr-Cyrl-RS" b="1" dirty="0" smtClean="0"/>
              <a:t>унутар записа, између записа и између различитих система</a:t>
            </a:r>
          </a:p>
          <a:p>
            <a:pPr algn="just"/>
            <a:r>
              <a:rPr lang="sr-Cyrl-RS" dirty="0" smtClean="0"/>
              <a:t>Везе се остварују </a:t>
            </a:r>
            <a:r>
              <a:rPr lang="sr-Cyrl-RS" b="1" dirty="0" smtClean="0"/>
              <a:t>пољима, потпољима и индикаторима</a:t>
            </a:r>
          </a:p>
          <a:p>
            <a:pPr algn="just"/>
            <a:r>
              <a:rPr lang="sr-Cyrl-RS" dirty="0" smtClean="0"/>
              <a:t>Претраживање се обавља изразима, а изрази се формирају коришћењем </a:t>
            </a:r>
            <a:r>
              <a:rPr lang="sr-Latn-RS" dirty="0" smtClean="0"/>
              <a:t>Boolovih</a:t>
            </a:r>
            <a:r>
              <a:rPr lang="sr-Cyrl-RS" dirty="0" smtClean="0"/>
              <a:t> оператора</a:t>
            </a:r>
          </a:p>
          <a:p>
            <a:pPr algn="just"/>
            <a:r>
              <a:rPr lang="sr-Cyrl-RS" dirty="0" smtClean="0"/>
              <a:t>Могуће је извршити врло сложено претраживање којим се добија прецизна информација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Нормативна контрола</a:t>
            </a:r>
            <a:r>
              <a:rPr lang="sr-Latn-R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Проjекти нормативних база почели </a:t>
            </a:r>
            <a:r>
              <a:rPr lang="ru-RU" dirty="0"/>
              <a:t>су да се развиjаjу под </a:t>
            </a:r>
            <a:r>
              <a:rPr lang="ru-RU" dirty="0" smtClean="0"/>
              <a:t>окриљем универзалне </a:t>
            </a:r>
            <a:r>
              <a:rPr lang="ru-RU" dirty="0"/>
              <a:t>библиографске контроле почетком </a:t>
            </a:r>
            <a:r>
              <a:rPr lang="ru-RU" dirty="0" smtClean="0"/>
              <a:t>70-тих </a:t>
            </a:r>
            <a:r>
              <a:rPr lang="ru-RU" dirty="0"/>
              <a:t>година </a:t>
            </a:r>
            <a:r>
              <a:rPr lang="ru-RU" dirty="0" smtClean="0"/>
              <a:t>20. века </a:t>
            </a:r>
          </a:p>
          <a:p>
            <a:r>
              <a:rPr lang="ru-RU" dirty="0" smtClean="0"/>
              <a:t>Циљ каталогизације са нормативном контролом: размена библиографских података</a:t>
            </a:r>
          </a:p>
          <a:p>
            <a:r>
              <a:rPr lang="ru-RU" dirty="0" smtClean="0"/>
              <a:t>Нормативне базе на националном нивоу</a:t>
            </a:r>
          </a:p>
          <a:p>
            <a:r>
              <a:rPr lang="ru-RU" dirty="0" smtClean="0"/>
              <a:t>Укључивање у међународне оквире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Нормативна контрола</a:t>
            </a:r>
            <a:r>
              <a:rPr lang="sr-Latn-RS" dirty="0"/>
              <a:t> (</a:t>
            </a:r>
            <a:r>
              <a:rPr lang="sr-Latn-RS" dirty="0" smtClean="0"/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/>
              <a:t>Шта се нормира нормативном контролом?</a:t>
            </a:r>
            <a:endParaRPr lang="sr-Latn-RS" dirty="0" smtClean="0"/>
          </a:p>
          <a:p>
            <a:endParaRPr lang="sr-Latn-RS" dirty="0"/>
          </a:p>
          <a:p>
            <a:r>
              <a:rPr lang="sr-Cyrl-RS" dirty="0" smtClean="0"/>
              <a:t>Имена аутора (лична и колективна)</a:t>
            </a:r>
          </a:p>
          <a:p>
            <a:r>
              <a:rPr lang="sr-Cyrl-RS" dirty="0" smtClean="0"/>
              <a:t>Предметне одреднице</a:t>
            </a:r>
          </a:p>
          <a:p>
            <a:r>
              <a:rPr lang="sr-Cyrl-RS" dirty="0" smtClean="0"/>
              <a:t>Јединствени наслови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Како се нормира?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Формулисање нормативних приступних тачака</a:t>
            </a:r>
          </a:p>
          <a:p>
            <a:r>
              <a:rPr lang="sr-Cyrl-RS" dirty="0" smtClean="0"/>
              <a:t>Креирање нормативних записа</a:t>
            </a:r>
          </a:p>
          <a:p>
            <a:r>
              <a:rPr lang="sr-Cyrl-RS" dirty="0" smtClean="0"/>
              <a:t>Повезивање нормативних записа са библиографским записима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1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Нормативна датотека личних имена </a:t>
            </a:r>
            <a:r>
              <a:rPr lang="sr-Latn-RS" dirty="0" smtClean="0"/>
              <a:t>CONOR.SR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Нормативна</a:t>
            </a:r>
            <a:r>
              <a:rPr lang="sr-Latn-RS" dirty="0" smtClean="0"/>
              <a:t> </a:t>
            </a:r>
            <a:r>
              <a:rPr lang="ru-RU" dirty="0" smtClean="0"/>
              <a:t>датотека </a:t>
            </a:r>
            <a:r>
              <a:rPr lang="ru-RU" dirty="0"/>
              <a:t>личних имена CONOR.SR инсталиране 2013. </a:t>
            </a:r>
            <a:r>
              <a:rPr lang="ru-RU" dirty="0" smtClean="0"/>
              <a:t>г.</a:t>
            </a:r>
          </a:p>
          <a:p>
            <a:r>
              <a:rPr lang="ru-RU" dirty="0" smtClean="0"/>
              <a:t>НБС, УБСМ, БМС</a:t>
            </a:r>
          </a:p>
          <a:p>
            <a:r>
              <a:rPr lang="ru-RU" dirty="0"/>
              <a:t>Акценат jе стављен на именске одреднице с обзиром на </a:t>
            </a:r>
            <a:r>
              <a:rPr lang="ru-RU" dirty="0" smtClean="0"/>
              <a:t>то да </a:t>
            </a:r>
            <a:r>
              <a:rPr lang="ru-RU" dirty="0"/>
              <a:t>jе одлучено да се наjпре креира нормативна датотека </a:t>
            </a:r>
            <a:r>
              <a:rPr lang="ru-RU" dirty="0" smtClean="0"/>
              <a:t>личних имена</a:t>
            </a:r>
            <a:r>
              <a:rPr lang="ru-RU" dirty="0"/>
              <a:t>, уз даље проширивање на нормирање свих осталих </a:t>
            </a:r>
            <a:r>
              <a:rPr lang="ru-RU" dirty="0" smtClean="0"/>
              <a:t>приступних тачака</a:t>
            </a:r>
          </a:p>
          <a:p>
            <a:r>
              <a:rPr lang="ru-RU" dirty="0" smtClean="0"/>
              <a:t>Успостављен је систем </a:t>
            </a:r>
            <a:r>
              <a:rPr lang="ru-RU" dirty="0"/>
              <a:t>паралелних одредница (</a:t>
            </a:r>
            <a:r>
              <a:rPr lang="ru-RU" dirty="0" smtClean="0"/>
              <a:t>паралелна примена </a:t>
            </a:r>
            <a:r>
              <a:rPr lang="ru-RU" dirty="0"/>
              <a:t>ћириличког и латиничког писма </a:t>
            </a:r>
            <a:r>
              <a:rPr lang="ru-RU" dirty="0" smtClean="0"/>
              <a:t>при формирању </a:t>
            </a:r>
            <a:r>
              <a:rPr lang="ru-RU" dirty="0"/>
              <a:t>jединствене одреднице за лично </a:t>
            </a:r>
            <a:r>
              <a:rPr lang="ru-RU" dirty="0" smtClean="0"/>
              <a:t>име)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9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публикацији (</a:t>
            </a:r>
            <a:r>
              <a:rPr lang="sr-Latn-RS" dirty="0" smtClean="0"/>
              <a:t>CIP-</a:t>
            </a:r>
            <a:r>
              <a:rPr lang="en-US" dirty="0" smtClean="0"/>
              <a:t>Cataloguing </a:t>
            </a:r>
            <a:r>
              <a:rPr lang="en-US" dirty="0"/>
              <a:t>in </a:t>
            </a:r>
            <a:r>
              <a:rPr lang="en-US" dirty="0" smtClean="0"/>
              <a:t>Publication</a:t>
            </a:r>
            <a:r>
              <a:rPr lang="sr-Latn-R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/>
              <a:t> </a:t>
            </a:r>
            <a:r>
              <a:rPr lang="sr-Cyrl-RS" dirty="0" smtClean="0"/>
              <a:t>Закон </a:t>
            </a:r>
            <a:r>
              <a:rPr lang="sr-Cyrl-RS" dirty="0"/>
              <a:t>о </a:t>
            </a:r>
            <a:r>
              <a:rPr lang="sr-Cyrl-RS" dirty="0" smtClean="0"/>
              <a:t>библиотечко-информационој делатности</a:t>
            </a:r>
            <a:endParaRPr lang="sr-Latn-RS" dirty="0" smtClean="0"/>
          </a:p>
          <a:p>
            <a:r>
              <a:rPr lang="sr-Cyrl-RS" dirty="0"/>
              <a:t> Закон о издавању </a:t>
            </a:r>
            <a:r>
              <a:rPr lang="sr-Cyrl-RS" dirty="0" smtClean="0"/>
              <a:t>публикација</a:t>
            </a:r>
            <a:endParaRPr lang="sr-Latn-RS" dirty="0" smtClean="0"/>
          </a:p>
          <a:p>
            <a:r>
              <a:rPr lang="sr-Cyrl-RS" dirty="0" smtClean="0"/>
              <a:t>НБС – Централна Србија</a:t>
            </a:r>
          </a:p>
          <a:p>
            <a:r>
              <a:rPr lang="sr-Cyrl-RS" dirty="0" smtClean="0"/>
              <a:t>БМС – АП Војводина</a:t>
            </a:r>
          </a:p>
          <a:p>
            <a:r>
              <a:rPr lang="ru-RU" dirty="0" smtClean="0"/>
              <a:t>За монографске и </a:t>
            </a:r>
            <a:r>
              <a:rPr lang="ru-RU" dirty="0"/>
              <a:t>серијске </a:t>
            </a:r>
            <a:r>
              <a:rPr lang="ru-RU" dirty="0" smtClean="0"/>
              <a:t>публикације, и некњижну грађу </a:t>
            </a:r>
            <a:r>
              <a:rPr lang="ru-RU" dirty="0"/>
              <a:t>у штампаној и електронској </a:t>
            </a:r>
            <a:r>
              <a:rPr lang="ru-RU" dirty="0" smtClean="0"/>
              <a:t>форми</a:t>
            </a:r>
            <a:endParaRPr lang="sr-Latn-RS" dirty="0" smtClean="0"/>
          </a:p>
          <a:p>
            <a:r>
              <a:rPr lang="ru-RU" dirty="0" smtClean="0"/>
              <a:t>Омогућава информисање </a:t>
            </a:r>
            <a:r>
              <a:rPr lang="ru-RU" dirty="0"/>
              <a:t>о новим књигама и обезбеђује </a:t>
            </a:r>
            <a:r>
              <a:rPr lang="ru-RU" dirty="0" smtClean="0"/>
              <a:t>остваривање основног принципа Универзалне </a:t>
            </a:r>
            <a:r>
              <a:rPr lang="ru-RU" dirty="0"/>
              <a:t>библиографске </a:t>
            </a:r>
            <a:r>
              <a:rPr lang="ru-RU" dirty="0" smtClean="0"/>
              <a:t>контроле</a:t>
            </a:r>
          </a:p>
          <a:p>
            <a:r>
              <a:rPr lang="ru-RU" dirty="0" smtClean="0"/>
              <a:t>Служи као најава </a:t>
            </a:r>
            <a:r>
              <a:rPr lang="ru-RU" dirty="0"/>
              <a:t>књиге, издавачима омогућава израду сопствених </a:t>
            </a:r>
            <a:r>
              <a:rPr lang="ru-RU" dirty="0" smtClean="0"/>
              <a:t>каталога објављених </a:t>
            </a:r>
            <a:r>
              <a:rPr lang="ru-RU" dirty="0"/>
              <a:t>књига, даје увид у издавачку продукцију других </a:t>
            </a:r>
            <a:r>
              <a:rPr lang="ru-RU" dirty="0" smtClean="0"/>
              <a:t>издавача, служи </a:t>
            </a:r>
            <a:r>
              <a:rPr lang="ru-RU" dirty="0"/>
              <a:t>као промоција књиге у </a:t>
            </a:r>
            <a:r>
              <a:rPr lang="ru-RU" dirty="0" smtClean="0"/>
              <a:t>свету, инструмент је контроле </a:t>
            </a:r>
            <a:r>
              <a:rPr lang="ru-RU" dirty="0"/>
              <a:t>прилива обавезног примерка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5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Редакција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smtClean="0"/>
              <a:t>Каталог је отворен </a:t>
            </a:r>
            <a:r>
              <a:rPr lang="sr-Cyrl-RS" dirty="0" smtClean="0"/>
              <a:t>систем</a:t>
            </a:r>
          </a:p>
          <a:p>
            <a:r>
              <a:rPr lang="sr-Cyrl-RS" dirty="0" smtClean="0"/>
              <a:t>Промена правила, стандарда, захтева</a:t>
            </a:r>
          </a:p>
          <a:p>
            <a:r>
              <a:rPr lang="sr-Cyrl-RS" dirty="0" smtClean="0"/>
              <a:t>Промене у области издаваштва и штампарства</a:t>
            </a:r>
          </a:p>
          <a:p>
            <a:r>
              <a:rPr lang="sr-Cyrl-RS" dirty="0" smtClean="0"/>
              <a:t>Грешке</a:t>
            </a:r>
          </a:p>
          <a:p>
            <a:r>
              <a:rPr lang="sr-Cyrl-RS" dirty="0" smtClean="0"/>
              <a:t>Стално уједначавање</a:t>
            </a:r>
          </a:p>
          <a:p>
            <a:r>
              <a:rPr lang="sr-Cyrl-RS" dirty="0" smtClean="0"/>
              <a:t>Најсложенији и најодговорнији посао</a:t>
            </a:r>
          </a:p>
          <a:p>
            <a:r>
              <a:rPr lang="sr-Cyrl-RS" dirty="0" smtClean="0"/>
              <a:t>Захтева планску реализацију</a:t>
            </a:r>
          </a:p>
          <a:p>
            <a:r>
              <a:rPr lang="sr-Cyrl-RS" dirty="0" smtClean="0"/>
              <a:t>Системска и текућа редакција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4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>
                <a:solidFill>
                  <a:srgbClr val="7030A0"/>
                </a:solidFill>
              </a:rPr>
              <a:t>Каталошки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опис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монографских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публикација</a:t>
            </a:r>
            <a:r>
              <a:rPr lang="en-US" dirty="0">
                <a:solidFill>
                  <a:srgbClr val="7030A0"/>
                </a:solidFill>
              </a:rPr>
              <a:t> у </a:t>
            </a:r>
            <a:r>
              <a:rPr lang="en-US" dirty="0" err="1">
                <a:solidFill>
                  <a:srgbClr val="7030A0"/>
                </a:solidFill>
              </a:rPr>
              <a:t>више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делова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Публикације које излазе у више делова: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00B0F0"/>
                </a:solidFill>
              </a:rPr>
              <a:t>Издавачка целина</a:t>
            </a:r>
          </a:p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Ограничена публикација у више свезака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r-Cyrl-RS" dirty="0">
                <a:solidFill>
                  <a:srgbClr val="00B0F0"/>
                </a:solidFill>
              </a:rPr>
              <a:t>Издавачка целина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RS" sz="4400" dirty="0" smtClean="0">
                <a:solidFill>
                  <a:srgbClr val="00B0F0"/>
                </a:solidFill>
              </a:rPr>
              <a:t>Постоји заједнички стварни наслов (генерички)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Сваки део има свој стварни наслов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Заједнички стварни наслов третира се као ограничена издавачка целина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Сваки део се обрађује посебно</a:t>
            </a:r>
            <a:endParaRPr lang="sr-Latn-RS" sz="4400" dirty="0" smtClean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B0F0"/>
              </a:solidFill>
            </a:endParaRPr>
          </a:p>
          <a:p>
            <a:endParaRPr lang="sr-Cyrl-R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r-Cyrl-RS" sz="2500" b="1" dirty="0"/>
              <a:t>СЕЛИМОВИЋ, Меша, 1910-1982</a:t>
            </a:r>
            <a:r>
              <a:rPr lang="sr-Cyrl-RS" sz="2500" dirty="0"/>
              <a:t/>
            </a:r>
            <a:br>
              <a:rPr lang="sr-Cyrl-RS" sz="2500" dirty="0"/>
            </a:br>
            <a:r>
              <a:rPr lang="sr-Cyrl-RS" sz="2500" dirty="0"/>
              <a:t>    </a:t>
            </a:r>
            <a:r>
              <a:rPr lang="sr-Latn-RS" sz="2500" dirty="0" smtClean="0"/>
              <a:t>   </a:t>
            </a:r>
            <a:r>
              <a:rPr lang="en-US" sz="2500" dirty="0" err="1" smtClean="0"/>
              <a:t>Derviš</a:t>
            </a:r>
            <a:r>
              <a:rPr lang="en-US" sz="2500" dirty="0" smtClean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smrt</a:t>
            </a:r>
            <a:r>
              <a:rPr lang="en-US" sz="2500" dirty="0"/>
              <a:t> : roman / </a:t>
            </a:r>
            <a:r>
              <a:rPr lang="en-US" sz="2500" dirty="0" err="1"/>
              <a:t>Meša</a:t>
            </a:r>
            <a:r>
              <a:rPr lang="en-US" sz="2500" dirty="0"/>
              <a:t> </a:t>
            </a:r>
            <a:r>
              <a:rPr lang="en-US" sz="2500" dirty="0" err="1"/>
              <a:t>Selimović</a:t>
            </a:r>
            <a:r>
              <a:rPr lang="en-US" sz="2500" dirty="0"/>
              <a:t>. - 2. </a:t>
            </a:r>
            <a:r>
              <a:rPr lang="en-US" sz="2500" dirty="0" err="1"/>
              <a:t>izd</a:t>
            </a:r>
            <a:r>
              <a:rPr lang="en-US" sz="2500" dirty="0"/>
              <a:t>. - Beograd : </a:t>
            </a:r>
            <a:r>
              <a:rPr lang="en-US" sz="2500" dirty="0" err="1"/>
              <a:t>Marso</a:t>
            </a:r>
            <a:r>
              <a:rPr lang="en-US" sz="2500" dirty="0"/>
              <a:t>, 2013 (</a:t>
            </a:r>
            <a:r>
              <a:rPr lang="en-US" sz="2500" dirty="0" err="1"/>
              <a:t>Bor</a:t>
            </a:r>
            <a:r>
              <a:rPr lang="en-US" sz="2500" dirty="0"/>
              <a:t> : </a:t>
            </a:r>
            <a:r>
              <a:rPr lang="en-US" sz="2500" dirty="0" err="1"/>
              <a:t>Tercija</a:t>
            </a:r>
            <a:r>
              <a:rPr lang="en-US" sz="2500" dirty="0"/>
              <a:t>). - 423 str. ; 21 cm. - </a:t>
            </a:r>
            <a:r>
              <a:rPr lang="en-US" sz="2500" dirty="0">
                <a:solidFill>
                  <a:srgbClr val="00B0F0"/>
                </a:solidFill>
              </a:rPr>
              <a:t>(</a:t>
            </a:r>
            <a:r>
              <a:rPr lang="en-US" sz="2500" dirty="0" err="1">
                <a:solidFill>
                  <a:srgbClr val="00B0F0"/>
                </a:solidFill>
              </a:rPr>
              <a:t>Sabrana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dela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sr-Latn-RS" sz="2500" dirty="0" smtClean="0">
                <a:solidFill>
                  <a:srgbClr val="00B0F0"/>
                </a:solidFill>
              </a:rPr>
              <a:t>: </a:t>
            </a:r>
            <a:r>
              <a:rPr lang="en-US" sz="2500" dirty="0" smtClean="0">
                <a:solidFill>
                  <a:srgbClr val="00B0F0"/>
                </a:solidFill>
              </a:rPr>
              <a:t>u </a:t>
            </a:r>
            <a:r>
              <a:rPr lang="en-US" sz="2500" dirty="0" err="1">
                <a:solidFill>
                  <a:srgbClr val="00B0F0"/>
                </a:solidFill>
              </a:rPr>
              <a:t>deset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knjiga</a:t>
            </a:r>
            <a:r>
              <a:rPr lang="en-US" sz="2500" dirty="0">
                <a:solidFill>
                  <a:srgbClr val="00B0F0"/>
                </a:solidFill>
              </a:rPr>
              <a:t> / </a:t>
            </a:r>
            <a:r>
              <a:rPr lang="en-US" sz="2500" dirty="0" err="1">
                <a:solidFill>
                  <a:srgbClr val="00B0F0"/>
                </a:solidFill>
              </a:rPr>
              <a:t>Meša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Selimović</a:t>
            </a:r>
            <a:r>
              <a:rPr lang="en-US" sz="2500" dirty="0">
                <a:solidFill>
                  <a:srgbClr val="00B0F0"/>
                </a:solidFill>
              </a:rPr>
              <a:t>)</a:t>
            </a:r>
            <a:br>
              <a:rPr lang="en-US" sz="2500" dirty="0">
                <a:solidFill>
                  <a:srgbClr val="00B0F0"/>
                </a:solidFill>
              </a:rPr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err="1"/>
              <a:t>Tiraž</a:t>
            </a:r>
            <a:r>
              <a:rPr lang="en-US" sz="2500" dirty="0"/>
              <a:t> 1.000. - </a:t>
            </a:r>
            <a:r>
              <a:rPr lang="en-US" sz="2500" dirty="0" err="1"/>
              <a:t>Rečnik</a:t>
            </a:r>
            <a:r>
              <a:rPr lang="en-US" sz="2500" dirty="0"/>
              <a:t> </a:t>
            </a:r>
            <a:r>
              <a:rPr lang="en-US" sz="2500" dirty="0" err="1"/>
              <a:t>turskih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manje</a:t>
            </a:r>
            <a:r>
              <a:rPr lang="en-US" sz="2500" dirty="0"/>
              <a:t> </a:t>
            </a:r>
            <a:r>
              <a:rPr lang="en-US" sz="2500" dirty="0" err="1"/>
              <a:t>poznatih</a:t>
            </a:r>
            <a:r>
              <a:rPr lang="en-US" sz="2500" dirty="0"/>
              <a:t> </a:t>
            </a:r>
            <a:r>
              <a:rPr lang="en-US" sz="2500" dirty="0" err="1"/>
              <a:t>reči</a:t>
            </a:r>
            <a:r>
              <a:rPr lang="en-US" sz="2500" dirty="0"/>
              <a:t>: str. 419-423.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ISBN 978-86-6107-018-1 (</a:t>
            </a:r>
            <a:r>
              <a:rPr lang="en-US" sz="2500" dirty="0" err="1"/>
              <a:t>karton</a:t>
            </a:r>
            <a:r>
              <a:rPr lang="en-US" sz="2500" dirty="0"/>
              <a:t>)</a:t>
            </a:r>
            <a:br>
              <a:rPr lang="en-US" sz="2500" dirty="0"/>
            </a:br>
            <a:r>
              <a:rPr lang="en-US" sz="2500" dirty="0"/>
              <a:t>ISBN 978-86-6107-017-4 (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izdavačku</a:t>
            </a:r>
            <a:r>
              <a:rPr lang="en-US" sz="2500" dirty="0"/>
              <a:t> </a:t>
            </a:r>
            <a:r>
              <a:rPr lang="en-US" sz="2500" dirty="0" err="1"/>
              <a:t>celinu</a:t>
            </a:r>
            <a:r>
              <a:rPr lang="en-US" sz="2500" dirty="0"/>
              <a:t>)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821.163.41-31</a:t>
            </a:r>
            <a:endParaRPr lang="en-US" sz="2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2. </a:t>
            </a:r>
            <a:r>
              <a:rPr lang="sr-Cyrl-RS" dirty="0" smtClean="0">
                <a:solidFill>
                  <a:srgbClr val="FF0000"/>
                </a:solidFill>
              </a:rPr>
              <a:t>Ограничена </a:t>
            </a:r>
            <a:r>
              <a:rPr lang="sr-Cyrl-RS" dirty="0">
                <a:solidFill>
                  <a:srgbClr val="FF0000"/>
                </a:solidFill>
              </a:rPr>
              <a:t>публикација у више </a:t>
            </a:r>
            <a:r>
              <a:rPr lang="sr-Cyrl-RS" dirty="0" smtClean="0">
                <a:solidFill>
                  <a:srgbClr val="FF0000"/>
                </a:solidFill>
              </a:rPr>
              <a:t>делова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z="4400" dirty="0" smtClean="0">
                <a:solidFill>
                  <a:srgbClr val="FF0000"/>
                </a:solidFill>
              </a:rPr>
              <a:t>Постоји заједнички (надређени) стварни наслов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Заједнички стварни наслов третира се као стварни наслов публикације у више делова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Сваки </a:t>
            </a:r>
            <a:r>
              <a:rPr lang="sr-Cyrl-RS" sz="4400" dirty="0">
                <a:solidFill>
                  <a:srgbClr val="FF0000"/>
                </a:solidFill>
              </a:rPr>
              <a:t>део има свој (релативно безначајан) стварни наслов </a:t>
            </a:r>
            <a:r>
              <a:rPr lang="sr-Cyrl-RS" sz="4400" dirty="0" smtClean="0">
                <a:solidFill>
                  <a:srgbClr val="FF0000"/>
                </a:solidFill>
              </a:rPr>
              <a:t>(за сваки део посебна кат. јединица) или 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Ниједан део нема </a:t>
            </a:r>
            <a:r>
              <a:rPr lang="sr-Cyrl-RS" sz="4400" dirty="0">
                <a:solidFill>
                  <a:srgbClr val="FF0000"/>
                </a:solidFill>
              </a:rPr>
              <a:t>свој стварни </a:t>
            </a:r>
            <a:r>
              <a:rPr lang="sr-Cyrl-RS" sz="4400" dirty="0" smtClean="0">
                <a:solidFill>
                  <a:srgbClr val="FF0000"/>
                </a:solidFill>
              </a:rPr>
              <a:t>наслов (за </a:t>
            </a:r>
            <a:r>
              <a:rPr lang="sr-Cyrl-RS" sz="4400" dirty="0">
                <a:solidFill>
                  <a:srgbClr val="FF0000"/>
                </a:solidFill>
              </a:rPr>
              <a:t>све делове се израђује једна главна каталошка </a:t>
            </a:r>
            <a:r>
              <a:rPr lang="sr-Cyrl-RS" sz="4400" dirty="0" smtClean="0">
                <a:solidFill>
                  <a:srgbClr val="FF0000"/>
                </a:solidFill>
              </a:rPr>
              <a:t>јединица)</a:t>
            </a:r>
            <a:endParaRPr lang="sr-Cyrl-R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sz="4400" dirty="0">
              <a:solidFill>
                <a:srgbClr val="FF0000"/>
              </a:solidFill>
            </a:endParaRPr>
          </a:p>
          <a:p>
            <a:endParaRPr lang="sr-Latn-RS" sz="4400" dirty="0" smtClean="0">
              <a:solidFill>
                <a:srgbClr val="FF000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B0F0"/>
              </a:solidFill>
            </a:endParaRPr>
          </a:p>
          <a:p>
            <a:endParaRPr lang="sr-Cyrl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7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Cyrl-RS" dirty="0" smtClean="0"/>
              <a:t>Подела каталога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Према </a:t>
            </a:r>
            <a:r>
              <a:rPr lang="sr-Cyrl-RS" dirty="0" smtClean="0">
                <a:solidFill>
                  <a:srgbClr val="FF0000"/>
                </a:solidFill>
              </a:rPr>
              <a:t>организацији и елементима </a:t>
            </a:r>
            <a:r>
              <a:rPr lang="sr-Cyrl-RS" dirty="0" smtClean="0"/>
              <a:t>које садрже каталози могу да буду:</a:t>
            </a:r>
          </a:p>
          <a:p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750945723"/>
              </p:ext>
            </p:extLst>
          </p:nvPr>
        </p:nvGraphicFramePr>
        <p:xfrm>
          <a:off x="251520" y="2132856"/>
          <a:ext cx="8568952" cy="385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</a:t>
            </a:r>
            <a:r>
              <a:rPr lang="sr-Cyrl-RS" sz="3600" dirty="0" smtClean="0">
                <a:solidFill>
                  <a:srgbClr val="FF0000"/>
                </a:solidFill>
              </a:rPr>
              <a:t>делова (тип </a:t>
            </a:r>
            <a:r>
              <a:rPr lang="sr-Cyrl-RS" sz="3600" dirty="0">
                <a:solidFill>
                  <a:srgbClr val="FF0000"/>
                </a:solidFill>
              </a:rPr>
              <a:t>А</a:t>
            </a:r>
            <a:r>
              <a:rPr lang="sr-Cyrl-RS" sz="3600" dirty="0" smtClean="0">
                <a:solidFill>
                  <a:srgbClr val="FF0000"/>
                </a:solidFill>
              </a:rPr>
              <a:t>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0000" lnSpcReduction="20000"/>
          </a:bodyPr>
          <a:lstStyle/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    </a:t>
            </a:r>
            <a:r>
              <a:rPr lang="sr-Cyrl-RS" b="1" dirty="0" smtClean="0"/>
              <a:t>појединачни део нема свој стварни наслов или има релативно безначајан наслов;</a:t>
            </a:r>
            <a:r>
              <a:rPr lang="sr-Cyrl-RS" b="1" dirty="0"/>
              <a:t> </a:t>
            </a:r>
            <a:r>
              <a:rPr lang="sr-Cyrl-RS" b="1" dirty="0" smtClean="0"/>
              <a:t>закључено издање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</a:t>
            </a:r>
            <a:r>
              <a:rPr lang="en-US" dirty="0" smtClean="0"/>
              <a:t>TOLSTOJ</a:t>
            </a:r>
            <a:r>
              <a:rPr lang="sr-Cyrl-CS" altLang="en-US" dirty="0" smtClean="0"/>
              <a:t>, </a:t>
            </a:r>
            <a:r>
              <a:rPr lang="en-US" altLang="en-US" dirty="0" smtClean="0"/>
              <a:t>Lev </a:t>
            </a:r>
            <a:r>
              <a:rPr lang="en-US" altLang="en-US" dirty="0" err="1" smtClean="0"/>
              <a:t>Nikolaevi</a:t>
            </a:r>
            <a:r>
              <a:rPr lang="sr-Latn-RS" altLang="en-US" dirty="0" smtClean="0"/>
              <a:t>č, 1828-1910</a:t>
            </a:r>
            <a:endParaRPr lang="sr-Cyrl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  </a:t>
            </a:r>
            <a:r>
              <a:rPr lang="sr-Latn-CS" altLang="en-US" dirty="0" smtClean="0"/>
              <a:t>Ana Karenjina / </a:t>
            </a:r>
            <a:r>
              <a:rPr lang="en-US" dirty="0" err="1"/>
              <a:t>Lav</a:t>
            </a:r>
            <a:r>
              <a:rPr lang="en-US" dirty="0"/>
              <a:t> </a:t>
            </a:r>
            <a:r>
              <a:rPr lang="en-US" dirty="0" err="1"/>
              <a:t>Tolstoj</a:t>
            </a:r>
            <a:r>
              <a:rPr lang="en-US" dirty="0"/>
              <a:t> ; </a:t>
            </a:r>
            <a:r>
              <a:rPr lang="en-US" dirty="0" err="1"/>
              <a:t>preveo</a:t>
            </a:r>
            <a:r>
              <a:rPr lang="en-US" dirty="0"/>
              <a:t> s </a:t>
            </a:r>
            <a:r>
              <a:rPr lang="en-US" dirty="0" err="1"/>
              <a:t>ruskog</a:t>
            </a:r>
            <a:r>
              <a:rPr lang="en-US" dirty="0"/>
              <a:t> </a:t>
            </a:r>
            <a:r>
              <a:rPr lang="en-US" dirty="0" err="1"/>
              <a:t>Stjepan</a:t>
            </a:r>
            <a:r>
              <a:rPr lang="en-US" dirty="0"/>
              <a:t> </a:t>
            </a:r>
            <a:r>
              <a:rPr lang="en-US" dirty="0" err="1"/>
              <a:t>Kranjčević</a:t>
            </a:r>
            <a:r>
              <a:rPr lang="en-US" dirty="0"/>
              <a:t> </a:t>
            </a:r>
            <a:r>
              <a:rPr lang="sr-Latn-CS" altLang="en-US" dirty="0" smtClean="0"/>
              <a:t>. </a:t>
            </a:r>
            <a:r>
              <a:rPr lang="sr-Latn-CS" altLang="en-US" dirty="0"/>
              <a:t>– </a:t>
            </a:r>
            <a:r>
              <a:rPr lang="sr-Latn-CS" altLang="en-US" dirty="0" smtClean="0"/>
              <a:t>Zagreb : Matica hrvatska, </a:t>
            </a:r>
            <a:r>
              <a:rPr lang="sr-Latn-CS" altLang="en-US" dirty="0" smtClean="0">
                <a:solidFill>
                  <a:srgbClr val="FF0000"/>
                </a:solidFill>
              </a:rPr>
              <a:t>1946</a:t>
            </a:r>
            <a:r>
              <a:rPr lang="sr-Latn-CS" altLang="en-US" dirty="0" smtClean="0"/>
              <a:t>  (Zagreb </a:t>
            </a:r>
            <a:r>
              <a:rPr lang="sr-Latn-CS" altLang="en-US" dirty="0"/>
              <a:t>: </a:t>
            </a:r>
            <a:r>
              <a:rPr lang="sr-Latn-CS" altLang="en-US" dirty="0" smtClean="0"/>
              <a:t>Vjesnik). </a:t>
            </a:r>
            <a:r>
              <a:rPr lang="sr-Latn-CS" altLang="en-US" dirty="0"/>
              <a:t>– </a:t>
            </a:r>
            <a:r>
              <a:rPr lang="sr-Latn-CS" altLang="en-US" dirty="0" smtClean="0">
                <a:solidFill>
                  <a:srgbClr val="FF0000"/>
                </a:solidFill>
              </a:rPr>
              <a:t>2 knj</a:t>
            </a:r>
            <a:r>
              <a:rPr lang="sr-Latn-CS" altLang="en-US" dirty="0">
                <a:solidFill>
                  <a:srgbClr val="FF0000"/>
                </a:solidFill>
              </a:rPr>
              <a:t>. </a:t>
            </a:r>
            <a:r>
              <a:rPr lang="sr-Latn-CS" altLang="en-US" dirty="0" smtClean="0">
                <a:solidFill>
                  <a:srgbClr val="FF0000"/>
                </a:solidFill>
              </a:rPr>
              <a:t> (479 ; 411 str.)</a:t>
            </a:r>
            <a:r>
              <a:rPr lang="sr-Latn-CS" altLang="en-US" dirty="0" smtClean="0"/>
              <a:t> ; </a:t>
            </a:r>
            <a:r>
              <a:rPr lang="sr-Latn-CS" altLang="en-US" dirty="0"/>
              <a:t>24 cm. – </a:t>
            </a:r>
            <a:r>
              <a:rPr lang="sr-Latn-CS" altLang="en-US" dirty="0" smtClean="0"/>
              <a:t>(</a:t>
            </a:r>
            <a:r>
              <a:rPr lang="en-US" dirty="0" err="1"/>
              <a:t>Slavenska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sr-Latn-CS" altLang="en-US" dirty="0" smtClean="0"/>
              <a:t>)</a:t>
            </a: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/>
              <a:t>    </a:t>
            </a:r>
            <a:r>
              <a:rPr lang="ru-RU" dirty="0"/>
              <a:t>Prevod dela: Анна Каренина / Лев Николаевич Толстой</a:t>
            </a:r>
            <a:r>
              <a:rPr lang="ru-RU" dirty="0" smtClean="0"/>
              <a:t>.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ru-RU" dirty="0" smtClean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ru-RU" b="1" dirty="0" smtClean="0"/>
              <a:t>За све делове се израђује 1 каталошка јединица!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07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</a:t>
            </a:r>
            <a:r>
              <a:rPr lang="sr-Cyrl-RS" sz="3600" dirty="0" smtClean="0">
                <a:solidFill>
                  <a:srgbClr val="FF0000"/>
                </a:solidFill>
              </a:rPr>
              <a:t>делова (тип </a:t>
            </a:r>
            <a:r>
              <a:rPr lang="sr-Cyrl-RS" sz="3600" dirty="0">
                <a:solidFill>
                  <a:srgbClr val="FF0000"/>
                </a:solidFill>
              </a:rPr>
              <a:t>А</a:t>
            </a:r>
            <a:r>
              <a:rPr lang="sr-Cyrl-R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70000" lnSpcReduction="20000"/>
          </a:bodyPr>
          <a:lstStyle/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b="1" dirty="0" smtClean="0"/>
              <a:t>    појединачни </a:t>
            </a:r>
            <a:r>
              <a:rPr lang="sr-Cyrl-RS" b="1" dirty="0"/>
              <a:t>део нема свој стварни наслов или има релативно безначајан наслов; </a:t>
            </a:r>
            <a:r>
              <a:rPr lang="sr-Cyrl-RS" b="1" dirty="0" smtClean="0"/>
              <a:t>издање није закључено</a:t>
            </a:r>
            <a:endParaRPr lang="sr-Cyrl-RS" b="1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МАРКОВИЋ</a:t>
            </a:r>
            <a:r>
              <a:rPr lang="sr-Cyrl-CS" altLang="en-US" dirty="0"/>
              <a:t>, Вида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    </a:t>
            </a:r>
            <a:r>
              <a:rPr lang="sr-Latn-CS" altLang="en-US" dirty="0" smtClean="0"/>
              <a:t>Engleski </a:t>
            </a:r>
            <a:r>
              <a:rPr lang="sr-Latn-CS" altLang="en-US" dirty="0"/>
              <a:t>roman XX veka / Vida E. Marković. – Beograd : Naučna knjiga, </a:t>
            </a:r>
            <a:r>
              <a:rPr lang="sr-Latn-CS" altLang="en-US" dirty="0">
                <a:solidFill>
                  <a:srgbClr val="FF0000"/>
                </a:solidFill>
              </a:rPr>
              <a:t>1968-</a:t>
            </a:r>
            <a:r>
              <a:rPr lang="sr-Latn-CS" altLang="en-US" dirty="0"/>
              <a:t>  (Cetinje : Obod). – </a:t>
            </a:r>
            <a:r>
              <a:rPr lang="sr-Latn-CS" altLang="en-US" dirty="0">
                <a:solidFill>
                  <a:srgbClr val="FF0000"/>
                </a:solidFill>
              </a:rPr>
              <a:t>Knj. </a:t>
            </a:r>
            <a:r>
              <a:rPr lang="en-US" altLang="en-US" dirty="0">
                <a:solidFill>
                  <a:srgbClr val="FF0000"/>
                </a:solidFill>
              </a:rPr>
              <a:t>[</a:t>
            </a:r>
            <a:r>
              <a:rPr lang="sr-Latn-CS" altLang="en-US" dirty="0">
                <a:solidFill>
                  <a:srgbClr val="FF0000"/>
                </a:solidFill>
              </a:rPr>
              <a:t>1-  </a:t>
            </a:r>
            <a:r>
              <a:rPr lang="en-US" altLang="en-US" dirty="0">
                <a:solidFill>
                  <a:srgbClr val="FF0000"/>
                </a:solidFill>
              </a:rPr>
              <a:t>]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sr-Latn-CS" altLang="en-US" dirty="0"/>
              <a:t>; 24 cm. – (Univerzitetski udžbenici)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/>
              <a:t>    </a:t>
            </a:r>
            <a:r>
              <a:rPr lang="sr-Latn-CS" altLang="en-US" dirty="0">
                <a:solidFill>
                  <a:srgbClr val="FF0000"/>
                </a:solidFill>
              </a:rPr>
              <a:t>Dosadašnji sadržaj: 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>
                <a:solidFill>
                  <a:srgbClr val="FF0000"/>
                </a:solidFill>
              </a:rPr>
              <a:t>    1. – 1968. – VIII, 195 str</a:t>
            </a:r>
            <a:r>
              <a:rPr lang="sr-Latn-CS" altLang="en-US" dirty="0" smtClean="0">
                <a:solidFill>
                  <a:srgbClr val="FF0000"/>
                </a:solidFill>
              </a:rPr>
              <a:t>.</a:t>
            </a:r>
            <a:endParaRPr lang="sr-Cyrl-RS" altLang="en-US" dirty="0" smtClean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 smtClean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ru-RU" b="1" dirty="0"/>
              <a:t>За све делове се израђује 1 каталошка јединица!</a:t>
            </a:r>
            <a:endParaRPr lang="en-US" b="1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4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</a:t>
            </a:r>
            <a:r>
              <a:rPr lang="sr-Cyrl-RS" sz="3600" dirty="0" smtClean="0">
                <a:solidFill>
                  <a:srgbClr val="FF0000"/>
                </a:solidFill>
              </a:rPr>
              <a:t>делова (тип Б)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b="1" dirty="0"/>
              <a:t>појединачни део и</a:t>
            </a:r>
            <a:r>
              <a:rPr lang="sr-Cyrl-RS" b="1" dirty="0" smtClean="0"/>
              <a:t>ма </a:t>
            </a:r>
            <a:r>
              <a:rPr lang="sr-Cyrl-RS" b="1" dirty="0"/>
              <a:t>свој стварни наслов или има </a:t>
            </a:r>
            <a:r>
              <a:rPr lang="sr-Cyrl-RS" b="1" dirty="0" smtClean="0"/>
              <a:t>2 или више подједнако значајних наслова</a:t>
            </a:r>
          </a:p>
          <a:p>
            <a:pPr marL="0" indent="0">
              <a:buNone/>
            </a:pPr>
            <a:endParaRPr lang="sr-Cyrl-RS" b="1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КНЕЖЕВИЋ, Бранко Б.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</a:t>
            </a:r>
            <a:r>
              <a:rPr lang="sr-Cyrl-CS" altLang="en-US" dirty="0" smtClean="0"/>
              <a:t>Информатика</a:t>
            </a:r>
            <a:r>
              <a:rPr lang="sr-Cyrl-CS" altLang="en-US" dirty="0"/>
              <a:t>. </a:t>
            </a:r>
            <a:r>
              <a:rPr lang="sr-Cyrl-CS" altLang="en-US" dirty="0">
                <a:solidFill>
                  <a:srgbClr val="FF0000"/>
                </a:solidFill>
              </a:rPr>
              <a:t>3, Метролошка истраживања у библиотекарству</a:t>
            </a:r>
            <a:r>
              <a:rPr lang="sr-Cyrl-CS" altLang="en-US" dirty="0"/>
              <a:t> / Бранко Б. Кнежевић. – 1. изд. – Београд : Требник, 1977 (Београд  Чигоја штампа). – </a:t>
            </a:r>
            <a:r>
              <a:rPr lang="sr-Latn-CS" altLang="en-US" dirty="0"/>
              <a:t>V</a:t>
            </a:r>
            <a:r>
              <a:rPr lang="sr-Cyrl-CS" altLang="en-US" dirty="0"/>
              <a:t>, 341 стр. : граф. прикази ; 24</a:t>
            </a:r>
            <a:r>
              <a:rPr lang="sr-Latn-CS" altLang="en-US" dirty="0"/>
              <a:t> cm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Тираж 1.000. – Стр. </a:t>
            </a:r>
            <a:r>
              <a:rPr lang="sr-Latn-CS" altLang="en-US" dirty="0"/>
              <a:t>III-V</a:t>
            </a:r>
            <a:r>
              <a:rPr lang="sr-Cyrl-CS" altLang="en-US" dirty="0"/>
              <a:t>: Реч унапред о мерењу и мерама / Иван Гађански. – Стр. 337-341: Уместо поговора / Милоје М. Ракочевић. – Библиографија: стр. 295-326. – Регистри.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</a:t>
            </a:r>
            <a:r>
              <a:rPr lang="sr-Cyrl-RS" sz="3600" dirty="0" smtClean="0">
                <a:solidFill>
                  <a:srgbClr val="FF0000"/>
                </a:solidFill>
              </a:rPr>
              <a:t>делова (тип </a:t>
            </a:r>
            <a:r>
              <a:rPr lang="sr-Cyrl-RS" sz="3600" dirty="0">
                <a:solidFill>
                  <a:srgbClr val="FF0000"/>
                </a:solidFill>
              </a:rPr>
              <a:t>Б)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 </a:t>
            </a:r>
            <a:r>
              <a:rPr lang="sr-Cyrl-RS" b="1" dirty="0"/>
              <a:t>појединачни део има свој стварни наслов или има 2 или више подједнако значајних </a:t>
            </a:r>
            <a:r>
              <a:rPr lang="sr-Cyrl-RS" b="1" dirty="0" smtClean="0"/>
              <a:t>наслова</a:t>
            </a:r>
          </a:p>
          <a:p>
            <a:pPr marL="0" indent="0">
              <a:buNone/>
            </a:pPr>
            <a:endParaRPr lang="sr-Cyrl-RS" b="1" dirty="0" smtClean="0"/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STRNAD, Janez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      </a:t>
            </a:r>
            <a:r>
              <a:rPr lang="sr-Latn-CS" altLang="en-US" dirty="0" smtClean="0"/>
              <a:t>Fizika</a:t>
            </a:r>
            <a:r>
              <a:rPr lang="sr-Latn-CS" altLang="en-US" dirty="0"/>
              <a:t>. </a:t>
            </a:r>
            <a:r>
              <a:rPr lang="sr-Latn-CS" altLang="en-US" dirty="0">
                <a:solidFill>
                  <a:srgbClr val="FF0000"/>
                </a:solidFill>
              </a:rPr>
              <a:t>Del 1 </a:t>
            </a:r>
            <a:r>
              <a:rPr lang="sr-Latn-CS" altLang="en-US" dirty="0"/>
              <a:t>/ Janez Strnad ; </a:t>
            </a:r>
            <a:r>
              <a:rPr lang="en-US" altLang="en-US" dirty="0">
                <a:cs typeface="Arial" charset="0"/>
              </a:rPr>
              <a:t>[</a:t>
            </a:r>
            <a:r>
              <a:rPr lang="sr-Latn-CS" altLang="en-US" dirty="0">
                <a:cs typeface="Arial" charset="0"/>
              </a:rPr>
              <a:t>slike Berto Žitko</a:t>
            </a:r>
            <a:r>
              <a:rPr lang="en-US" altLang="en-US" dirty="0">
                <a:cs typeface="Arial" charset="0"/>
              </a:rPr>
              <a:t>]</a:t>
            </a:r>
            <a:r>
              <a:rPr lang="sr-Latn-CS" altLang="en-US" dirty="0">
                <a:cs typeface="Arial" charset="0"/>
              </a:rPr>
              <a:t>. – </a:t>
            </a:r>
            <a:r>
              <a:rPr lang="sr-Cyrl-CS" altLang="en-US" dirty="0">
                <a:cs typeface="Arial" charset="0"/>
              </a:rPr>
              <a:t>7</a:t>
            </a:r>
            <a:r>
              <a:rPr lang="sr-Latn-CS" altLang="en-US" dirty="0">
                <a:cs typeface="Arial" charset="0"/>
              </a:rPr>
              <a:t>. natis</a:t>
            </a:r>
            <a:r>
              <a:rPr lang="sr-Cyrl-CS" altLang="en-US" dirty="0">
                <a:cs typeface="Arial" charset="0"/>
              </a:rPr>
              <a:t>. – </a:t>
            </a:r>
            <a:r>
              <a:rPr lang="sr-Latn-CS" altLang="en-US" dirty="0">
                <a:cs typeface="Arial" charset="0"/>
              </a:rPr>
              <a:t>Ljubljana : Društvo, fizikov in astronomov Slovenije, 1992. – 284 str. : graf. prikazi ; 24 cm. – (Matematika-fizika : zbirka univerzitetnih učbenikov in </a:t>
            </a:r>
            <a:r>
              <a:rPr lang="sr-Latn-CS" altLang="en-US" dirty="0" smtClean="0">
                <a:cs typeface="Arial" charset="0"/>
              </a:rPr>
              <a:t>monografij</a:t>
            </a:r>
            <a:r>
              <a:rPr lang="sr-Latn-CS" altLang="en-US" dirty="0">
                <a:cs typeface="Arial" charset="0"/>
              </a:rPr>
              <a:t>e</a:t>
            </a:r>
            <a:r>
              <a:rPr lang="sr-Latn-CS" altLang="en-US" dirty="0" smtClean="0">
                <a:cs typeface="Arial" charset="0"/>
              </a:rPr>
              <a:t> </a:t>
            </a:r>
            <a:r>
              <a:rPr lang="sr-Latn-CS" altLang="en-US" dirty="0">
                <a:cs typeface="Arial" charset="0"/>
              </a:rPr>
              <a:t>; </a:t>
            </a:r>
            <a:r>
              <a:rPr lang="sr-Latn-CS" altLang="en-US" dirty="0" smtClean="0">
                <a:cs typeface="Arial" charset="0"/>
              </a:rPr>
              <a:t>9)</a:t>
            </a:r>
            <a:endParaRPr lang="sr-Latn-CS" altLang="en-US" dirty="0">
              <a:cs typeface="Arial" charset="0"/>
            </a:endParaRP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cs typeface="Arial" charset="0"/>
              </a:rPr>
              <a:t>    Tiraž 500. – Registar. – </a:t>
            </a:r>
            <a:r>
              <a:rPr lang="sr-Latn-CS" altLang="en-US" dirty="0">
                <a:solidFill>
                  <a:srgbClr val="FF0000"/>
                </a:solidFill>
                <a:cs typeface="Arial" charset="0"/>
              </a:rPr>
              <a:t>Sadržaj s nasl. str.: Mehanika ; Toplota.</a:t>
            </a:r>
            <a:endParaRPr lang="sr-Cyrl-R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1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Cyrl-RS" sz="3600" dirty="0" smtClean="0">
                <a:solidFill>
                  <a:srgbClr val="7030A0"/>
                </a:solidFill>
              </a:rPr>
              <a:t>Садржајно самостални радови </a:t>
            </a:r>
            <a:r>
              <a:rPr lang="sr-Cyrl-RS" sz="3600" b="1" dirty="0" smtClean="0">
                <a:solidFill>
                  <a:srgbClr val="7030A0"/>
                </a:solidFill>
              </a:rPr>
              <a:t>једног</a:t>
            </a:r>
            <a:r>
              <a:rPr lang="sr-Cyrl-RS" sz="3600" dirty="0" smtClean="0">
                <a:solidFill>
                  <a:srgbClr val="7030A0"/>
                </a:solidFill>
              </a:rPr>
              <a:t> аутора (без надређеног ств. </a:t>
            </a:r>
            <a:r>
              <a:rPr lang="sr-Cyrl-RS" sz="3600" dirty="0">
                <a:solidFill>
                  <a:srgbClr val="7030A0"/>
                </a:solidFill>
              </a:rPr>
              <a:t>н</a:t>
            </a:r>
            <a:r>
              <a:rPr lang="sr-Cyrl-RS" sz="3600" dirty="0" smtClean="0">
                <a:solidFill>
                  <a:srgbClr val="7030A0"/>
                </a:solidFill>
              </a:rPr>
              <a:t>аслова)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10000"/>
          </a:bodyPr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ОБРАДОВИЋ, Доситеј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   </a:t>
            </a:r>
            <a:r>
              <a:rPr lang="sr-Cyrl-CS" altLang="en-US" dirty="0" smtClean="0">
                <a:solidFill>
                  <a:srgbClr val="FF0000"/>
                </a:solidFill>
              </a:rPr>
              <a:t>Живот </a:t>
            </a:r>
            <a:r>
              <a:rPr lang="sr-Cyrl-CS" altLang="en-US" dirty="0">
                <a:solidFill>
                  <a:srgbClr val="FF0000"/>
                </a:solidFill>
              </a:rPr>
              <a:t>и прикљученије ; Писмо Харалампију </a:t>
            </a:r>
            <a:r>
              <a:rPr lang="sr-Cyrl-CS" altLang="en-US" dirty="0"/>
              <a:t>/ Доситеј Обрадовић </a:t>
            </a:r>
            <a:r>
              <a:rPr lang="sr-Latn-CS" altLang="en-US" dirty="0" smtClean="0"/>
              <a:t> </a:t>
            </a:r>
            <a:r>
              <a:rPr lang="sr-Cyrl-CS" altLang="en-US" dirty="0"/>
              <a:t>; </a:t>
            </a:r>
            <a:r>
              <a:rPr lang="en-US" altLang="en-US" dirty="0"/>
              <a:t>[</a:t>
            </a:r>
            <a:r>
              <a:rPr lang="sr-Cyrl-CS" altLang="en-US" dirty="0"/>
              <a:t>предговор Радослав  Петковић</a:t>
            </a:r>
            <a:r>
              <a:rPr lang="en-US" altLang="en-US" dirty="0"/>
              <a:t>]</a:t>
            </a:r>
            <a:r>
              <a:rPr lang="sr-Cyrl-CS" altLang="en-US" dirty="0"/>
              <a:t>. – </a:t>
            </a:r>
            <a:r>
              <a:rPr lang="sr-Cyrl-CS" altLang="en-US" dirty="0" smtClean="0"/>
              <a:t>Београд : </a:t>
            </a:r>
            <a:r>
              <a:rPr lang="sr-Cyrl-CS" altLang="en-US" dirty="0"/>
              <a:t>Рад, 1988 (Београд : Космос). – 218 стр. ; 21 </a:t>
            </a:r>
            <a:r>
              <a:rPr lang="sr-Latn-CS" altLang="en-US" dirty="0"/>
              <a:t>cm</a:t>
            </a:r>
            <a:r>
              <a:rPr lang="sr-Cyrl-CS" altLang="en-US" dirty="0"/>
              <a:t>. –  (Библиотека Дом и школа)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 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Тираж 5.000. – Доситеј, ведри путник: стр. 5-13.  </a:t>
            </a:r>
          </a:p>
        </p:txBody>
      </p:sp>
    </p:spTree>
    <p:extLst>
      <p:ext uri="{BB962C8B-B14F-4D97-AF65-F5344CB8AC3E}">
        <p14:creationId xmlns:p14="http://schemas.microsoft.com/office/powerpoint/2010/main" xmlns="" val="22665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Cyrl-RS" sz="3600" dirty="0" smtClean="0">
                <a:solidFill>
                  <a:srgbClr val="7030A0"/>
                </a:solidFill>
              </a:rPr>
              <a:t>Садржајно самостални радови </a:t>
            </a:r>
            <a:r>
              <a:rPr lang="sr-Cyrl-RS" sz="3600" b="1" dirty="0" smtClean="0">
                <a:solidFill>
                  <a:srgbClr val="7030A0"/>
                </a:solidFill>
              </a:rPr>
              <a:t>више</a:t>
            </a:r>
            <a:r>
              <a:rPr lang="sr-Cyrl-RS" sz="3600" dirty="0" smtClean="0">
                <a:solidFill>
                  <a:srgbClr val="7030A0"/>
                </a:solidFill>
              </a:rPr>
              <a:t> аутора (без надређеног ств. </a:t>
            </a:r>
            <a:r>
              <a:rPr lang="sr-Cyrl-RS" sz="3600" dirty="0">
                <a:solidFill>
                  <a:srgbClr val="7030A0"/>
                </a:solidFill>
              </a:rPr>
              <a:t>н</a:t>
            </a:r>
            <a:r>
              <a:rPr lang="sr-Cyrl-RS" sz="3600" dirty="0" smtClean="0">
                <a:solidFill>
                  <a:srgbClr val="7030A0"/>
                </a:solidFill>
              </a:rPr>
              <a:t>аслова)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ВЛАХОВИЋ, Петар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      </a:t>
            </a:r>
            <a:r>
              <a:rPr lang="sr-Cyrl-RS" altLang="en-US" dirty="0" smtClean="0"/>
              <a:t> </a:t>
            </a:r>
            <a:r>
              <a:rPr lang="sr-Latn-CS" altLang="en-US" dirty="0" smtClean="0">
                <a:solidFill>
                  <a:srgbClr val="FF0000"/>
                </a:solidFill>
              </a:rPr>
              <a:t>Pogledi </a:t>
            </a:r>
            <a:r>
              <a:rPr lang="sr-Latn-CS" altLang="en-US" dirty="0">
                <a:solidFill>
                  <a:srgbClr val="FF0000"/>
                </a:solidFill>
              </a:rPr>
              <a:t>u antropologiju / Petar Vlahović.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solidFill>
                  <a:srgbClr val="FF0000"/>
                </a:solidFill>
              </a:rPr>
              <a:t>Antropološka bibliografija / Miroslava Malešević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. – Beograd : Antropološko društvo Jugoslavije,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1978 (Beograd : Kultura). – 79, 78 str. ; 20 cm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. – (Posebna izdanja / Antropološko društvo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Jugoslavija ; 4 ; 5)</a:t>
            </a:r>
          </a:p>
        </p:txBody>
      </p:sp>
    </p:spTree>
    <p:extLst>
      <p:ext uri="{BB962C8B-B14F-4D97-AF65-F5344CB8AC3E}">
        <p14:creationId xmlns:p14="http://schemas.microsoft.com/office/powerpoint/2010/main" xmlns="" val="22895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Саставни делови библиографског извора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CS" dirty="0" smtClean="0"/>
              <a:t>    Библиографско-садржинска обрада саставних (компонентних) делова библиографског извора односно њихова </a:t>
            </a:r>
            <a:r>
              <a:rPr lang="sr-Cyrl-CS" dirty="0" smtClean="0">
                <a:solidFill>
                  <a:srgbClr val="FF0000"/>
                </a:solidFill>
              </a:rPr>
              <a:t>аналитичка обрада </a:t>
            </a:r>
            <a:r>
              <a:rPr lang="sr-Cyrl-CS" dirty="0" smtClean="0"/>
              <a:t>служи првенствено за идентификовање чланака серијских извора и поглавља у монографским изворима, али и саставних делова других типова грађе</a:t>
            </a:r>
            <a:endParaRPr lang="en-US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Основни појмови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Матична јединица (монографска или серијска публикација)</a:t>
            </a:r>
            <a:endParaRPr lang="en-US" dirty="0" smtClean="0"/>
          </a:p>
          <a:p>
            <a:r>
              <a:rPr lang="sr-Cyrl-CS" dirty="0" smtClean="0"/>
              <a:t>Саставни (компонентни) део (део матичне јединице који треба описати)</a:t>
            </a:r>
            <a:endParaRPr lang="en-US" dirty="0" smtClean="0"/>
          </a:p>
          <a:p>
            <a:r>
              <a:rPr lang="sr-Cyrl-CS" dirty="0" smtClean="0"/>
              <a:t>Елемент повезивања (формални елемент описа који повезује матичну јединицу и саставни део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Поступак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 smtClean="0"/>
              <a:t>При опису саставног дела наводе се сви подаци прописани Међународним стандардним библиографским описом сем података у оквиру Поручја издавања.</a:t>
            </a:r>
          </a:p>
          <a:p>
            <a:r>
              <a:rPr lang="sr-Cyrl-CS" dirty="0" smtClean="0"/>
              <a:t>Идентификација матичне јединице односи се на скраћени опис што подразумева навођење података у оквиру прва четири подручја Стандарда</a:t>
            </a:r>
          </a:p>
          <a:p>
            <a:r>
              <a:rPr lang="sr-Cyrl-CS" dirty="0" smtClean="0"/>
              <a:t>Елемент повезивања означава:  а) крај описа саставног дела и почетак идентификације матичне публикације и б) физичку везу између саставног дела и матичне публикације. Он је терминолошки изражен најчешће са „У“ или интерпункцијски са две косе црте „//“.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Аналитика 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dirty="0" smtClean="0"/>
              <a:t>  </a:t>
            </a:r>
            <a:r>
              <a:rPr lang="sr-Cyrl-CS" dirty="0" smtClean="0"/>
              <a:t>СРБИНОВСКА, Славица, 1963-</a:t>
            </a:r>
            <a:br>
              <a:rPr lang="sr-Cyrl-CS" dirty="0" smtClean="0"/>
            </a:br>
            <a:r>
              <a:rPr lang="en-US" dirty="0" smtClean="0"/>
              <a:t>    </a:t>
            </a:r>
            <a:r>
              <a:rPr lang="sr-Cyrl-CS" dirty="0" smtClean="0"/>
              <a:t> Фотографија и улога субјекта у приповедању Марсела Пруста / Славица Србиновска, Маја Бојаџиевска. -  Библиографија: стр. 200. – </a:t>
            </a:r>
            <a:r>
              <a:rPr lang="en-US" dirty="0" smtClean="0"/>
              <a:t>R</a:t>
            </a:r>
            <a:r>
              <a:rPr lang="sr-Cyrl-CS" dirty="0" smtClean="0"/>
              <a:t>é</a:t>
            </a:r>
            <a:r>
              <a:rPr lang="en-US" dirty="0" smtClean="0"/>
              <a:t>sum</a:t>
            </a:r>
            <a:r>
              <a:rPr lang="sr-Cyrl-CS" dirty="0" smtClean="0"/>
              <a:t>é.</a:t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У: Марсел Пруст / зборник уредили Бојан Јовић, Биљана Андоновска, Бранко Алексић. - Београд : Институт за књижевност и уметност, 2024. - (Посебна издања ; 55). - </a:t>
            </a:r>
            <a:r>
              <a:rPr lang="en-US" dirty="0" smtClean="0"/>
              <a:t>ISBN</a:t>
            </a:r>
            <a:r>
              <a:rPr lang="sr-Cyrl-CS" dirty="0" smtClean="0"/>
              <a:t> 978-86-7095-339-0. - Стр. 187-201</a:t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1. Бојаџиевска, Маја, 1963- [аутор]</a:t>
            </a:r>
            <a:endParaRPr lang="en-US" dirty="0" smtClean="0"/>
          </a:p>
          <a:p>
            <a:pPr>
              <a:buNone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а) Пруст, Марсел (1871-1922) - "У трагању за изгубљеним временом"</a:t>
            </a:r>
            <a:endParaRPr lang="en-US" dirty="0" smtClean="0"/>
          </a:p>
          <a:p>
            <a:pPr>
              <a:buNone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en-US" dirty="0" smtClean="0"/>
              <a:t>821.133.1.09-31 </a:t>
            </a:r>
            <a:r>
              <a:rPr lang="en-US" dirty="0" err="1" smtClean="0"/>
              <a:t>Пруст</a:t>
            </a:r>
            <a:r>
              <a:rPr lang="en-US" dirty="0" smtClean="0"/>
              <a:t> М.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Формални каталози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10000"/>
          </a:bodyPr>
          <a:lstStyle/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r>
              <a:rPr lang="sr-Cyrl-RS" altLang="en-US" sz="2600" b="1" dirty="0" smtClean="0"/>
              <a:t>АЛФАБЕТСКИ </a:t>
            </a:r>
            <a:r>
              <a:rPr lang="sr-Cyrl-CS" altLang="en-US" sz="2600" b="1" dirty="0" smtClean="0"/>
              <a:t>КАТАЛОГ  </a:t>
            </a:r>
            <a:r>
              <a:rPr lang="sr-Cyrl-CS" altLang="en-US" sz="2600" dirty="0" smtClean="0"/>
              <a:t>приказује </a:t>
            </a:r>
            <a:r>
              <a:rPr lang="sr-Cyrl-CS" altLang="en-US" sz="2600" dirty="0"/>
              <a:t>библиотечки фонд </a:t>
            </a:r>
            <a:r>
              <a:rPr lang="sr-Cyrl-CS" altLang="en-US" sz="2600" dirty="0" smtClean="0"/>
              <a:t> према </a:t>
            </a:r>
            <a:r>
              <a:rPr lang="sr-Cyrl-CS" altLang="en-US" sz="2600" dirty="0"/>
              <a:t>описним елементима грађе. </a:t>
            </a:r>
            <a:r>
              <a:rPr lang="sr-Cyrl-CS" altLang="en-US" sz="2600" dirty="0" smtClean="0"/>
              <a:t>Организован </a:t>
            </a:r>
            <a:r>
              <a:rPr lang="sr-Cyrl-CS" altLang="en-US" sz="2600" dirty="0"/>
              <a:t>је према </a:t>
            </a:r>
            <a:r>
              <a:rPr lang="sr-Cyrl-CS" altLang="en-US" sz="2600" dirty="0" smtClean="0"/>
              <a:t>азбучном</a:t>
            </a:r>
            <a:r>
              <a:rPr lang="sr-Cyrl-CS" altLang="en-US" sz="2600" dirty="0"/>
              <a:t>, односно абецедном редоследу  </a:t>
            </a:r>
            <a:r>
              <a:rPr lang="sr-Cyrl-CS" altLang="en-US" sz="2600" dirty="0" smtClean="0"/>
              <a:t>каталошких </a:t>
            </a:r>
            <a:r>
              <a:rPr lang="sr-Cyrl-CS" altLang="en-US" sz="2600" dirty="0"/>
              <a:t>јединица</a:t>
            </a:r>
            <a:r>
              <a:rPr lang="sr-Cyrl-CS" altLang="en-US" sz="2600" dirty="0" smtClean="0"/>
              <a:t>.</a:t>
            </a:r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endParaRPr lang="sr-Cyrl-CS" altLang="en-US" sz="2600" dirty="0"/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endParaRPr lang="sr-Cyrl-CS" altLang="en-US" sz="2600" dirty="0"/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r>
              <a:rPr lang="sr-Cyrl-CS" altLang="en-US" sz="2600" b="1" dirty="0"/>
              <a:t>ТОПОГРАФСКИ КАТАЛОГ </a:t>
            </a:r>
            <a:r>
              <a:rPr lang="sr-Cyrl-CS" altLang="en-US" sz="2600" dirty="0"/>
              <a:t>приказује смештај</a:t>
            </a:r>
            <a:r>
              <a:rPr lang="sr-Cyrl-CS" altLang="en-US" sz="2600" b="1" dirty="0"/>
              <a:t> </a:t>
            </a:r>
            <a:r>
              <a:rPr lang="sr-Cyrl-CS" altLang="en-US" sz="2600" dirty="0"/>
              <a:t>библиотечког фонда и организован је према редоследу сигнатура.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7918">
            <a:off x="5230087" y="1138116"/>
            <a:ext cx="2832600" cy="19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9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Аналитика 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sr-Cyrl-RS" dirty="0" smtClean="0"/>
          </a:p>
          <a:p>
            <a:pPr>
              <a:buNone/>
            </a:pPr>
            <a:r>
              <a:rPr lang="sr-Cyrl-RS" sz="3100" dirty="0" smtClean="0"/>
              <a:t>         </a:t>
            </a:r>
            <a:r>
              <a:rPr lang="en-US" sz="3100" dirty="0" smtClean="0"/>
              <a:t>The PREDICTIVE role of tumor infiltrating lymphocytes and </a:t>
            </a:r>
            <a:r>
              <a:rPr lang="sr-Cyrl-RS" sz="3100" dirty="0" smtClean="0"/>
              <a:t>                    </a:t>
            </a:r>
            <a:r>
              <a:rPr lang="en-US" sz="3100" dirty="0" err="1" smtClean="0"/>
              <a:t>pathohistological</a:t>
            </a:r>
            <a:r>
              <a:rPr lang="en-US" sz="3100" dirty="0" smtClean="0"/>
              <a:t> parameters for the  occurrence of metastases in the clinical N0 neck of early-stage oral </a:t>
            </a:r>
            <a:r>
              <a:rPr lang="en-US" sz="3100" dirty="0" err="1" smtClean="0"/>
              <a:t>squamous</a:t>
            </a:r>
            <a:r>
              <a:rPr lang="en-US" sz="3100" dirty="0" smtClean="0"/>
              <a:t> cell carcinoma / </a:t>
            </a:r>
            <a:r>
              <a:rPr lang="en-US" sz="3100" dirty="0" err="1" smtClean="0"/>
              <a:t>Miloš</a:t>
            </a:r>
            <a:r>
              <a:rPr lang="en-US" sz="3100" dirty="0" smtClean="0"/>
              <a:t> </a:t>
            </a:r>
            <a:r>
              <a:rPr lang="en-US" sz="3100" dirty="0" err="1" smtClean="0"/>
              <a:t>Trajković</a:t>
            </a:r>
            <a:r>
              <a:rPr lang="en-US" sz="3100" dirty="0" smtClean="0"/>
              <a:t> ... [et al.]. - Graf. </a:t>
            </a:r>
            <a:r>
              <a:rPr lang="en-US" sz="3100" dirty="0" err="1" smtClean="0"/>
              <a:t>prikazi</a:t>
            </a:r>
            <a:r>
              <a:rPr lang="en-US" sz="3100" dirty="0" smtClean="0"/>
              <a:t>, </a:t>
            </a:r>
            <a:r>
              <a:rPr lang="en-US" sz="3100" dirty="0" err="1" smtClean="0"/>
              <a:t>fotogr</a:t>
            </a:r>
            <a:r>
              <a:rPr lang="en-US" sz="3100" dirty="0" smtClean="0"/>
              <a:t> - </a:t>
            </a:r>
            <a:r>
              <a:rPr lang="en-US" sz="3100" dirty="0" err="1" smtClean="0"/>
              <a:t>Bibliografija</a:t>
            </a:r>
            <a:r>
              <a:rPr lang="en-US" sz="3100" dirty="0" smtClean="0"/>
              <a:t>: str.</a:t>
            </a:r>
            <a:r>
              <a:rPr lang="sr-Cyrl-RS" sz="3100" dirty="0" smtClean="0"/>
              <a:t> </a:t>
            </a:r>
            <a:r>
              <a:rPr lang="en-US" sz="3100" dirty="0" smtClean="0"/>
              <a:t>10</a:t>
            </a:r>
            <a:r>
              <a:rPr lang="sr-Cyrl-RS" sz="3100" dirty="0" smtClean="0"/>
              <a:t>-11. – </a:t>
            </a:r>
            <a:r>
              <a:rPr lang="sr-Latn-RS" sz="3100" dirty="0" smtClean="0"/>
              <a:t>Abstract.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U: </a:t>
            </a:r>
            <a:r>
              <a:rPr lang="en-US" sz="3100" dirty="0" err="1" smtClean="0"/>
              <a:t>Српски</a:t>
            </a:r>
            <a:r>
              <a:rPr lang="en-US" sz="3100" dirty="0" smtClean="0"/>
              <a:t> </a:t>
            </a:r>
            <a:r>
              <a:rPr lang="en-US" sz="3100" dirty="0" err="1" smtClean="0"/>
              <a:t>архив</a:t>
            </a:r>
            <a:r>
              <a:rPr lang="en-US" sz="3100" dirty="0" smtClean="0"/>
              <a:t> </a:t>
            </a:r>
            <a:r>
              <a:rPr lang="en-US" sz="3100" dirty="0" err="1" smtClean="0"/>
              <a:t>за</a:t>
            </a:r>
            <a:r>
              <a:rPr lang="en-US" sz="3100" dirty="0" smtClean="0"/>
              <a:t> </a:t>
            </a:r>
            <a:r>
              <a:rPr lang="en-US" sz="3100" dirty="0" err="1" smtClean="0"/>
              <a:t>целокупно</a:t>
            </a:r>
            <a:r>
              <a:rPr lang="en-US" sz="3100" dirty="0" smtClean="0"/>
              <a:t> </a:t>
            </a:r>
            <a:r>
              <a:rPr lang="en-US" sz="3100" dirty="0" err="1" smtClean="0"/>
              <a:t>лекарство</a:t>
            </a:r>
            <a:r>
              <a:rPr lang="en-US" sz="3100" dirty="0" smtClean="0"/>
              <a:t>. - ISSN 0370-8179. - God. 153, br. 1/2 (2025), str. 1-16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doi</a:t>
            </a:r>
            <a:r>
              <a:rPr lang="en-US" sz="3100" dirty="0" smtClean="0"/>
              <a:t>: 10.2298/SARH240623010T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1. </a:t>
            </a:r>
            <a:r>
              <a:rPr lang="en-US" sz="3100" dirty="0" err="1" smtClean="0"/>
              <a:t>Trajković</a:t>
            </a:r>
            <a:r>
              <a:rPr lang="en-US" sz="3100" dirty="0" smtClean="0"/>
              <a:t>, </a:t>
            </a:r>
            <a:r>
              <a:rPr lang="en-US" sz="3100" dirty="0" err="1" smtClean="0"/>
              <a:t>Miloš</a:t>
            </a:r>
            <a:r>
              <a:rPr lang="en-US" sz="3100" dirty="0" smtClean="0"/>
              <a:t>, 1980- [</a:t>
            </a:r>
            <a:r>
              <a:rPr lang="en-US" sz="3100" dirty="0" err="1" smtClean="0"/>
              <a:t>аутор</a:t>
            </a:r>
            <a:r>
              <a:rPr lang="en-US" sz="3100" dirty="0" smtClean="0"/>
              <a:t>] </a:t>
            </a:r>
            <a:endParaRPr lang="sr-Latn-RS" sz="31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sr-Latn-RS" sz="3100" dirty="0" smtClean="0"/>
              <a:t>     </a:t>
            </a:r>
            <a:r>
              <a:rPr lang="en-US" sz="3100" dirty="0" smtClean="0"/>
              <a:t>а) </a:t>
            </a:r>
            <a:r>
              <a:rPr lang="en-US" sz="3100" dirty="0" err="1" smtClean="0"/>
              <a:t>Уста</a:t>
            </a:r>
            <a:r>
              <a:rPr lang="en-US" sz="3100" dirty="0" smtClean="0"/>
              <a:t> - </a:t>
            </a:r>
            <a:r>
              <a:rPr lang="en-US" sz="3100" dirty="0" err="1" smtClean="0"/>
              <a:t>Рак</a:t>
            </a:r>
            <a:r>
              <a:rPr lang="en-US" sz="3100" dirty="0" smtClean="0"/>
              <a:t> - </a:t>
            </a:r>
            <a:r>
              <a:rPr lang="en-US" sz="3100" dirty="0" err="1" smtClean="0"/>
              <a:t>Патолошка</a:t>
            </a:r>
            <a:r>
              <a:rPr lang="en-US" sz="3100" dirty="0" smtClean="0"/>
              <a:t> </a:t>
            </a:r>
            <a:r>
              <a:rPr lang="en-US" sz="3100" dirty="0" err="1" smtClean="0"/>
              <a:t>хистологија</a:t>
            </a:r>
            <a:endParaRPr lang="sr-Latn-RS" sz="3100" smtClean="0"/>
          </a:p>
          <a:p>
            <a:pPr>
              <a:buNone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616.31-006.6-091.8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Стварни каталози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CS" altLang="en-US" sz="2500" b="1" dirty="0"/>
              <a:t>ПРЕДМЕТНИ КАТАЛОГ </a:t>
            </a:r>
            <a:r>
              <a:rPr lang="sr-Cyrl-CS" altLang="en-US" sz="2500" dirty="0"/>
              <a:t>окупља на једном месту    литературу    која    говори  о једном предмету</a:t>
            </a:r>
            <a:r>
              <a:rPr lang="sr-Cyrl-CS" altLang="en-US" sz="2500" dirty="0" smtClean="0"/>
              <a:t>.</a:t>
            </a:r>
          </a:p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r-Cyrl-CS" altLang="en-US" sz="2500" dirty="0"/>
          </a:p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CS" altLang="en-US" sz="2500" b="1" dirty="0"/>
              <a:t>СТРУЧНИ КАТАЛОГ </a:t>
            </a:r>
            <a:r>
              <a:rPr lang="sr-Cyrl-CS" altLang="en-US" sz="2500" dirty="0"/>
              <a:t>окупља литературу из одређене област људског знања.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9386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9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pic>
        <p:nvPicPr>
          <p:cNvPr id="1026" name="Picture 2" descr="C:\Users\Milica\Desktop\1000047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155648" cy="45259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35896" y="198884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Савић, Ана. </a:t>
            </a:r>
            <a:r>
              <a:rPr lang="sr-Cyrl-RS" sz="2400" i="1" dirty="0" smtClean="0"/>
              <a:t>Увод у дескриптивну и предметну каталогизацију: приручник за полагање испита у библиотечко-информационој делатности. </a:t>
            </a:r>
            <a:r>
              <a:rPr lang="sr-Cyrl-RS" sz="2400" dirty="0" smtClean="0"/>
              <a:t>Београд: Народна библиотека Србије, 2025.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en-US" b="1" dirty="0"/>
              <a:t>ЦЕНТРАЛНИ КАТАЛОГ </a:t>
            </a:r>
            <a:r>
              <a:rPr lang="ru-RU" altLang="en-US" dirty="0"/>
              <a:t>(</a:t>
            </a:r>
            <a:r>
              <a:rPr lang="ru-RU" altLang="en-US" dirty="0" smtClean="0"/>
              <a:t>алфабетски, предметни, стручни</a:t>
            </a:r>
            <a:r>
              <a:rPr lang="ru-RU" altLang="en-US" dirty="0"/>
              <a:t>) обједињује и приказује </a:t>
            </a:r>
            <a:r>
              <a:rPr lang="ru-RU" altLang="en-US" dirty="0" smtClean="0"/>
              <a:t>библиотечку грађу више </a:t>
            </a:r>
            <a:r>
              <a:rPr lang="ru-RU" altLang="en-US" dirty="0"/>
              <a:t>библиотека.</a:t>
            </a:r>
          </a:p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УНАКРСНИ (РЕЧНИЧКИ КАТАЛОГ) </a:t>
            </a:r>
            <a:r>
              <a:rPr lang="sr-Cyrl-CS" altLang="en-US" dirty="0"/>
              <a:t>комбинује </a:t>
            </a:r>
            <a:r>
              <a:rPr lang="sr-Cyrl-CS" altLang="en-US" dirty="0" smtClean="0"/>
              <a:t>елементе </a:t>
            </a:r>
            <a:r>
              <a:rPr lang="sr-Cyrl-CS" altLang="en-US" dirty="0"/>
              <a:t>алфабетског и предметног </a:t>
            </a:r>
            <a:r>
              <a:rPr lang="sr-Cyrl-CS" altLang="en-US" dirty="0" smtClean="0"/>
              <a:t>каталога укрштањем </a:t>
            </a:r>
            <a:r>
              <a:rPr lang="sr-Cyrl-CS" altLang="en-US" dirty="0"/>
              <a:t>ауторских одредница, </a:t>
            </a:r>
            <a:r>
              <a:rPr lang="sr-Cyrl-CS" altLang="en-US" dirty="0" smtClean="0"/>
              <a:t>наслова дела </a:t>
            </a:r>
            <a:r>
              <a:rPr lang="sr-Cyrl-CS" altLang="en-US" dirty="0"/>
              <a:t>и </a:t>
            </a:r>
            <a:r>
              <a:rPr lang="sr-Cyrl-CS" altLang="en-US" dirty="0" smtClean="0"/>
              <a:t>предметних </a:t>
            </a:r>
            <a:r>
              <a:rPr lang="sr-Cyrl-CS" altLang="en-US" dirty="0"/>
              <a:t>рубрика.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0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Комбинацијом више каталога у библиотеци омогућава се комплексније и комплетније претраживање и повећава се релевантност добијених резулатата претраживања</a:t>
            </a:r>
          </a:p>
          <a:p>
            <a:r>
              <a:rPr lang="sr-Cyrl-RS" dirty="0" smtClean="0"/>
              <a:t>Данас се то постиже електронским или онлајн каталозима који обједињују све библиографске информације садржане у некадашњим лисним каталозима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Подела каталога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Према </a:t>
            </a:r>
            <a:r>
              <a:rPr lang="sr-Cyrl-RS" dirty="0" smtClean="0">
                <a:solidFill>
                  <a:srgbClr val="FF0000"/>
                </a:solidFill>
              </a:rPr>
              <a:t>облику</a:t>
            </a:r>
            <a:r>
              <a:rPr lang="sr-Cyrl-RS" dirty="0" smtClean="0"/>
              <a:t> каталози могу да буду: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/>
              <a:t>Штампани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Лисни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Електронски</a:t>
            </a:r>
          </a:p>
          <a:p>
            <a:pPr marL="0" indent="0">
              <a:buNone/>
            </a:pPr>
            <a:r>
              <a:rPr lang="sr-Cyrl-RS" dirty="0" smtClean="0"/>
              <a:t> (</a:t>
            </a:r>
            <a:r>
              <a:rPr lang="de-DE" dirty="0" smtClean="0"/>
              <a:t>online </a:t>
            </a:r>
            <a:r>
              <a:rPr lang="sr-Cyrl-RS" dirty="0" smtClean="0"/>
              <a:t>библиографске базе података)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9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429" y="2276872"/>
            <a:ext cx="5852667" cy="42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06" y="4077072"/>
            <a:ext cx="32559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904">
            <a:off x="3423669" y="1124744"/>
            <a:ext cx="864096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7567">
            <a:off x="1763687" y="404663"/>
            <a:ext cx="864097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86040">
            <a:off x="99369" y="5337265"/>
            <a:ext cx="1944216" cy="11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3995">
            <a:off x="6066127" y="635274"/>
            <a:ext cx="2141425" cy="14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35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400" dirty="0" smtClean="0"/>
          </a:p>
          <a:p>
            <a:pPr marL="0" indent="0" algn="ctr">
              <a:buNone/>
            </a:pPr>
            <a:r>
              <a:rPr lang="sr-Cyrl-RS" sz="4400" dirty="0" smtClean="0"/>
              <a:t>Дескриптивна каталогизација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6467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алфабетски каталог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Основни елемент: каталошка јединица (листић)(12,5</a:t>
            </a:r>
            <a:r>
              <a:rPr lang="en-US" dirty="0" smtClean="0"/>
              <a:t>x7,5cm)</a:t>
            </a:r>
            <a:endParaRPr lang="sr-Cyrl-R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0" t="58153" r="39522" b="20330"/>
          <a:stretch/>
        </p:blipFill>
        <p:spPr bwMode="auto">
          <a:xfrm>
            <a:off x="331112" y="3047576"/>
            <a:ext cx="2584704" cy="138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15816" y="2831552"/>
            <a:ext cx="1346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7320" y="3979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81648" y="2229792"/>
            <a:ext cx="1800200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одредница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99792" y="4797152"/>
            <a:ext cx="2822072" cy="16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Стандардизовани каталошки опис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6372200" y="2229792"/>
            <a:ext cx="2771800" cy="10917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8063"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sr-Cyrl-CS" altLang="en-US" sz="1400" b="1" dirty="0" smtClean="0"/>
              <a:t>Једна или више речи које одређују место каталошке јединице у каталогу</a:t>
            </a:r>
            <a:endParaRPr lang="sr-Cyrl-CS" alt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81848" y="2636912"/>
            <a:ext cx="218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5868144" y="4894312"/>
            <a:ext cx="2952328" cy="1163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8063"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sr-Cyrl-CS" altLang="en-US" sz="1200" b="1" dirty="0"/>
              <a:t>Скуп података (описних </a:t>
            </a:r>
            <a:r>
              <a:rPr lang="sr-Cyrl-CS" altLang="en-US" sz="1200" b="1" dirty="0" smtClean="0"/>
              <a:t>елемената) који </a:t>
            </a:r>
            <a:r>
              <a:rPr lang="sr-Cyrl-CS" altLang="en-US" sz="1200" b="1" dirty="0"/>
              <a:t>идентификују публикацију (библиографску јединицу) и дело садржано у </a:t>
            </a:r>
            <a:r>
              <a:rPr lang="sr-Cyrl-CS" altLang="en-US" sz="1200" b="1" dirty="0" smtClean="0"/>
              <a:t>њој</a:t>
            </a:r>
            <a:endParaRPr lang="sr-Cyrl-CS" altLang="en-US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694" y="5473555"/>
            <a:ext cx="2984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алфабетски каталог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Основни каталог сваке библиотеке</a:t>
            </a:r>
          </a:p>
          <a:p>
            <a:r>
              <a:rPr lang="sr-Cyrl-RS" dirty="0" smtClean="0"/>
              <a:t>Намењен је корисницима и библиотекарима</a:t>
            </a:r>
          </a:p>
          <a:p>
            <a:r>
              <a:rPr lang="sr-Cyrl-RS" dirty="0" smtClean="0"/>
              <a:t>Најпотпунији, најобухватнији, приказује цео фонд</a:t>
            </a:r>
          </a:p>
          <a:p>
            <a:r>
              <a:rPr lang="sr-Cyrl-RS" dirty="0" smtClean="0"/>
              <a:t>Основни принцип је азбучни односно абецедни редослед 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2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Лисни алфабетски каталог </a:t>
            </a:r>
            <a:r>
              <a:rPr lang="en-US" dirty="0"/>
              <a:t>(</a:t>
            </a:r>
            <a:r>
              <a:rPr lang="en-US" dirty="0" smtClean="0"/>
              <a:t>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Општи (приказује цео фонд)</a:t>
            </a:r>
          </a:p>
          <a:p>
            <a:r>
              <a:rPr lang="sr-Cyrl-RS" dirty="0" smtClean="0"/>
              <a:t>Главни (приказује највећи део фонда)</a:t>
            </a:r>
          </a:p>
          <a:p>
            <a:r>
              <a:rPr lang="sr-Cyrl-RS" dirty="0" smtClean="0"/>
              <a:t>Посебни (приказује посебну врсту грађе)</a:t>
            </a:r>
          </a:p>
          <a:p>
            <a:endParaRPr lang="sr-Cyrl-RS" dirty="0"/>
          </a:p>
          <a:p>
            <a:r>
              <a:rPr lang="sr-Cyrl-RS" dirty="0" smtClean="0"/>
              <a:t>Јавни (намењен корисницима)</a:t>
            </a:r>
          </a:p>
          <a:p>
            <a:r>
              <a:rPr lang="sr-Cyrl-RS" dirty="0" smtClean="0"/>
              <a:t>Интерни (намењен особљу библиотеке)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27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Врсте каталошких јединица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altLang="en-US" b="1" dirty="0"/>
              <a:t>Главне каталошке јединице</a:t>
            </a:r>
            <a:r>
              <a:rPr lang="sr-Cyrl-CS" altLang="en-US" dirty="0"/>
              <a:t> садрже податке који су потребни за идентификацију публикације и </a:t>
            </a:r>
            <a:r>
              <a:rPr lang="sr-Cyrl-CS" altLang="en-US" dirty="0" smtClean="0"/>
              <a:t>дела </a:t>
            </a:r>
            <a:r>
              <a:rPr lang="sr-Cyrl-CS" altLang="en-US" dirty="0"/>
              <a:t>садржаног у </a:t>
            </a:r>
            <a:r>
              <a:rPr lang="sr-Cyrl-CS" altLang="en-US" dirty="0" smtClean="0"/>
              <a:t>њој</a:t>
            </a:r>
          </a:p>
          <a:p>
            <a:pPr marL="0" indent="0">
              <a:buNone/>
            </a:pPr>
            <a:endParaRPr lang="sr-Cyrl-CS" altLang="en-US" dirty="0" smtClean="0"/>
          </a:p>
          <a:p>
            <a:r>
              <a:rPr lang="sr-Cyrl-CS" altLang="en-US" b="1" dirty="0"/>
              <a:t>Помоћне каталошке јединице</a:t>
            </a:r>
            <a:r>
              <a:rPr lang="sr-Cyrl-CS" altLang="en-US" dirty="0"/>
              <a:t> (споредне, аналитичке, опште упутне, унакрсне упутне, заједничке и прегледне) дају додатне информације о библиографској  јединици  и успостављају </a:t>
            </a:r>
            <a:r>
              <a:rPr lang="sr-Cyrl-CS" altLang="en-US" dirty="0">
                <a:solidFill>
                  <a:srgbClr val="FF0000"/>
                </a:solidFill>
              </a:rPr>
              <a:t>упутно-информативни систем </a:t>
            </a:r>
            <a:r>
              <a:rPr lang="sr-Cyrl-CS" altLang="en-US" dirty="0" smtClean="0"/>
              <a:t>каталога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ru-RU" b="1" dirty="0" smtClean="0"/>
              <a:t>Јединствене каталошке јединице </a:t>
            </a:r>
            <a:r>
              <a:rPr lang="ru-RU" dirty="0" smtClean="0"/>
              <a:t>поред </a:t>
            </a:r>
            <a:r>
              <a:rPr lang="ru-RU" dirty="0"/>
              <a:t>потпуног каталошког описа </a:t>
            </a:r>
            <a:r>
              <a:rPr lang="ru-RU" dirty="0" smtClean="0"/>
              <a:t>садрже</a:t>
            </a:r>
            <a:r>
              <a:rPr lang="ru-RU" dirty="0"/>
              <a:t> </a:t>
            </a:r>
            <a:r>
              <a:rPr lang="ru-RU" dirty="0" smtClean="0"/>
              <a:t>и одреднице </a:t>
            </a:r>
            <a:r>
              <a:rPr lang="ru-RU" dirty="0"/>
              <a:t>помоћних каталошких </a:t>
            </a:r>
            <a:r>
              <a:rPr lang="ru-RU" dirty="0" smtClean="0"/>
              <a:t>јединица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Заједничке каталошке јединице </a:t>
            </a:r>
            <a:r>
              <a:rPr lang="ru-RU" dirty="0" smtClean="0"/>
              <a:t>дају преглед свих публикација ограничене издавачке целине, као и преглед низа публикација чије издавање није закључено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4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 smtClean="0"/>
              <a:t>ОДРЕДНИЦА</a:t>
            </a:r>
          </a:p>
          <a:p>
            <a:pPr marL="0" indent="0" algn="ctr">
              <a:buNone/>
            </a:pPr>
            <a:r>
              <a:rPr lang="sr-Cyrl-RS" dirty="0" smtClean="0"/>
              <a:t>(ауторска)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1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Брковић, Љиљана. </a:t>
            </a:r>
            <a:r>
              <a:rPr lang="ru-RU" i="1" dirty="0"/>
              <a:t>Предметна класификација : предметни каталог</a:t>
            </a:r>
            <a:r>
              <a:rPr lang="ru-RU" dirty="0"/>
              <a:t>. </a:t>
            </a:r>
            <a:r>
              <a:rPr lang="sr-Cyrl-RS" dirty="0"/>
              <a:t>2. измењено и допуњено изд.</a:t>
            </a:r>
            <a:r>
              <a:rPr lang="ru-RU" dirty="0"/>
              <a:t> Београд, Народна библиотека Србије, 2018. 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sr-Cyrl-RS" dirty="0"/>
              <a:t>Јанчић, Светлана и Ана Савић. </a:t>
            </a:r>
            <a:r>
              <a:rPr lang="sr-Cyrl-RS" i="1" dirty="0"/>
              <a:t>Каталогизација монографских извора</a:t>
            </a:r>
            <a:r>
              <a:rPr lang="sr-Cyrl-RS" dirty="0"/>
              <a:t>. Београд: Народна библиотека Србије, 2018</a:t>
            </a:r>
            <a:r>
              <a:rPr lang="sr-Cyrl-RS" dirty="0" smtClean="0"/>
              <a:t>.</a:t>
            </a:r>
          </a:p>
          <a:p>
            <a:pPr marL="0" lvl="0" indent="0">
              <a:buNone/>
            </a:pPr>
            <a:endParaRPr lang="sr-Cyrl-RS" dirty="0" smtClean="0"/>
          </a:p>
          <a:p>
            <a:r>
              <a:rPr lang="ru-RU" dirty="0"/>
              <a:t>Српски УДК </a:t>
            </a:r>
            <a:r>
              <a:rPr lang="ru-RU" dirty="0" smtClean="0"/>
              <a:t>онлајн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u="sng" dirty="0">
                <a:hlinkClick r:id="rId2"/>
              </a:rPr>
              <a:t>https://sr.udc-hub.com/sr/login.php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3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О</a:t>
            </a:r>
            <a:r>
              <a:rPr lang="sr-Cyrl-RS" dirty="0" smtClean="0"/>
              <a:t>дредница у лисном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sr-Cyrl-CS" altLang="en-US" sz="3200" dirty="0"/>
              <a:t>Једна или више речи које одређују место каталошке јединице у каталогу</a:t>
            </a:r>
          </a:p>
          <a:p>
            <a:r>
              <a:rPr lang="sr-Cyrl-RS" dirty="0" smtClean="0"/>
              <a:t>Исписује се у горњем пољу каталошке јединице</a:t>
            </a:r>
          </a:p>
          <a:p>
            <a:r>
              <a:rPr lang="sr-Cyrl-RS" dirty="0" smtClean="0"/>
              <a:t>Прва реч се графички истиче и назива се РЕДАЛИЦА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Јединствена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CS" altLang="en-US" sz="4800" dirty="0">
                <a:latin typeface="Times New Roman" pitchFamily="16" charset="0"/>
              </a:rPr>
              <a:t>Усвојени, контролисани и доследно спроведени облик имена индивидуалног аутора или назива колективног </a:t>
            </a:r>
            <a:r>
              <a:rPr lang="sr-Cyrl-CS" altLang="en-US" sz="4800" dirty="0" smtClean="0">
                <a:latin typeface="Times New Roman" pitchFamily="16" charset="0"/>
              </a:rPr>
              <a:t>тела</a:t>
            </a:r>
            <a:endParaRPr lang="sr-Cyrl-CS" altLang="en-US" sz="4800" dirty="0">
              <a:latin typeface="Times New Roman" pitchFamily="1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60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Јединствена одредница у </a:t>
            </a:r>
            <a:r>
              <a:rPr lang="sr-Cyrl-RS" dirty="0" smtClean="0"/>
              <a:t>електронском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altLang="en-US" sz="4800" dirty="0" smtClean="0">
                <a:latin typeface="Times New Roman" pitchFamily="16" charset="0"/>
              </a:rPr>
              <a:t>Контролисана </a:t>
            </a:r>
            <a:r>
              <a:rPr lang="sr-Cyrl-CS" altLang="en-US" sz="4800" dirty="0">
                <a:latin typeface="Times New Roman" pitchFamily="16" charset="0"/>
              </a:rPr>
              <a:t>тачка приступа (нормативна, </a:t>
            </a:r>
            <a:r>
              <a:rPr lang="sr-Cyrl-CS" altLang="en-US" sz="4800" dirty="0" smtClean="0">
                <a:latin typeface="Times New Roman" pitchFamily="16" charset="0"/>
              </a:rPr>
              <a:t>паралелна </a:t>
            </a:r>
            <a:r>
              <a:rPr lang="sr-Cyrl-CS" altLang="en-US" sz="4800" dirty="0">
                <a:latin typeface="Times New Roman" pitchFamily="16" charset="0"/>
              </a:rPr>
              <a:t>и алтернативна</a:t>
            </a:r>
            <a:r>
              <a:rPr lang="sr-Cyrl-CS" altLang="en-US" sz="4800" dirty="0" smtClean="0">
                <a:latin typeface="Times New Roman" pitchFamily="16" charset="0"/>
              </a:rPr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96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Принципи јединствене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избор елемената за формулисање одреднице;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утврђени и контролисани облик у номинативу;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усвојени језик и писмо (ћирилица, латиница);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савремени правопис;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транскрипција, транслитерација.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16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256"/>
            <a:ext cx="8229600" cy="893382"/>
          </a:xfrm>
        </p:spPr>
        <p:txBody>
          <a:bodyPr>
            <a:normAutofit fontScale="90000"/>
          </a:bodyPr>
          <a:lstStyle/>
          <a:p>
            <a:r>
              <a:rPr lang="sr-Cyrl-CS" altLang="en-US" sz="4900" dirty="0"/>
              <a:t>Ћирилично писмо у одредници</a:t>
            </a:r>
            <a:r>
              <a:rPr lang="sr-Latn-CS" altLang="en-US" sz="4900" dirty="0"/>
              <a:t> </a:t>
            </a:r>
            <a:br>
              <a:rPr lang="sr-Latn-CS" altLang="en-US" sz="4900" dirty="0"/>
            </a:br>
            <a:r>
              <a:rPr lang="sr-Latn-CS" altLang="en-US" sz="4900" dirty="0"/>
              <a:t>(</a:t>
            </a:r>
            <a:r>
              <a:rPr lang="sr-Cyrl-CS" altLang="en-US" sz="4900" dirty="0"/>
              <a:t>фонетска транскрипција</a:t>
            </a:r>
            <a:r>
              <a:rPr lang="sr-Cyrl-CS" altLang="en-US" dirty="0">
                <a:latin typeface="Times New Roman" pitchFamily="16" charset="0"/>
              </a:rPr>
              <a:t>)</a:t>
            </a:r>
            <a:br>
              <a:rPr lang="sr-Cyrl-CS" altLang="en-US" dirty="0">
                <a:latin typeface="Times New Roman" pitchFamily="1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346075" indent="-346075" algn="just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Cyrl-CS" altLang="en-US" dirty="0">
                <a:latin typeface="Times New Roman" pitchFamily="16" charset="0"/>
              </a:rPr>
              <a:t>	АНДРИЋ, Иво</a:t>
            </a: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endParaRPr lang="sr-Cyrl-CS" altLang="en-US" dirty="0">
              <a:latin typeface="Times New Roman" pitchFamily="16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Cyrl-CS" altLang="en-US" dirty="0">
                <a:latin typeface="Times New Roman" pitchFamily="16" charset="0"/>
              </a:rPr>
              <a:t> 	</a:t>
            </a:r>
            <a:r>
              <a:rPr lang="sr-Cyrl-CS" altLang="en-US" dirty="0" smtClean="0">
                <a:latin typeface="Times New Roman" pitchFamily="16" charset="0"/>
              </a:rPr>
              <a:t>ЕСЕНИН</a:t>
            </a:r>
            <a:r>
              <a:rPr lang="sr-Cyrl-CS" altLang="en-US" dirty="0">
                <a:latin typeface="Times New Roman" pitchFamily="16" charset="0"/>
              </a:rPr>
              <a:t>, Серге</a:t>
            </a:r>
            <a:r>
              <a:rPr lang="ru-RU" altLang="en-US" dirty="0">
                <a:latin typeface="Times New Roman" pitchFamily="16" charset="0"/>
                <a:cs typeface="Times New Roman" pitchFamily="16" charset="0"/>
              </a:rPr>
              <a:t>й </a:t>
            </a:r>
            <a:r>
              <a:rPr lang="ru-RU" altLang="en-US" dirty="0" smtClean="0">
                <a:latin typeface="Times New Roman" pitchFamily="16" charset="0"/>
                <a:cs typeface="Times New Roman" pitchFamily="16" charset="0"/>
              </a:rPr>
              <a:t>Александрович</a:t>
            </a:r>
            <a:endParaRPr lang="ru-RU" altLang="en-US" dirty="0">
              <a:latin typeface="Times New Roman" pitchFamily="16" charset="0"/>
              <a:cs typeface="Arial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endParaRPr lang="ru-RU" altLang="en-US" dirty="0">
              <a:latin typeface="Times New Roman" pitchFamily="16" charset="0"/>
              <a:cs typeface="Arial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ru-RU" altLang="en-US" dirty="0">
                <a:latin typeface="Times New Roman" pitchFamily="16" charset="0"/>
                <a:cs typeface="Arial" charset="0"/>
              </a:rPr>
              <a:t> 	ИГО, Виктор</a:t>
            </a: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Latn-CS" altLang="en-US" dirty="0">
                <a:latin typeface="Times New Roman" pitchFamily="16" charset="0"/>
                <a:cs typeface="Arial" charset="0"/>
              </a:rPr>
              <a:t>   </a:t>
            </a:r>
            <a:r>
              <a:rPr lang="sr-Cyrl-CS" altLang="en-US" dirty="0">
                <a:latin typeface="Times New Roman" pitchFamily="16" charset="0"/>
                <a:cs typeface="Arial" charset="0"/>
              </a:rPr>
              <a:t> </a:t>
            </a:r>
            <a:r>
              <a:rPr lang="ru-RU" altLang="en-US" dirty="0">
                <a:latin typeface="Times New Roman" pitchFamily="16" charset="0"/>
                <a:cs typeface="Arial" charset="0"/>
              </a:rPr>
              <a:t>(изворни облик </a:t>
            </a:r>
            <a:r>
              <a:rPr lang="sr-Latn-CS" altLang="en-US" dirty="0">
                <a:latin typeface="Times New Roman" pitchFamily="16" charset="0"/>
                <a:cs typeface="Arial" charset="0"/>
              </a:rPr>
              <a:t>HUGO, Victor)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57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 dirty="0" smtClean="0"/>
              <a:t>Латинично писмо </a:t>
            </a:r>
            <a:r>
              <a:rPr lang="sr-Cyrl-CS" altLang="en-US" dirty="0"/>
              <a:t>у одредници</a:t>
            </a:r>
            <a:r>
              <a:rPr lang="sr-Latn-CS" altLang="en-US" dirty="0"/>
              <a:t> </a:t>
            </a:r>
            <a:br>
              <a:rPr lang="sr-Latn-CS" altLang="en-US" dirty="0"/>
            </a:br>
            <a:r>
              <a:rPr lang="sr-Latn-CS" altLang="en-US" dirty="0" smtClean="0"/>
              <a:t>(</a:t>
            </a:r>
            <a:r>
              <a:rPr lang="sr-Cyrl-CS" altLang="en-US" dirty="0" smtClean="0"/>
              <a:t>транслитерација</a:t>
            </a:r>
            <a:r>
              <a:rPr lang="sr-Cyrl-CS" altLang="en-US" dirty="0" smtClean="0">
                <a:latin typeface="Times New Roman" pitchFamily="16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  <a:buNone/>
            </a:pPr>
            <a:r>
              <a:rPr lang="sr-Cyrl-CS" altLang="en-US" sz="3200" dirty="0" smtClean="0">
                <a:latin typeface="Times New Roman" pitchFamily="16" charset="0"/>
              </a:rPr>
              <a:t>Страно име – изворно писано латиницом</a:t>
            </a: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GIDE, Andr</a:t>
            </a:r>
            <a:r>
              <a:rPr lang="en-US" altLang="en-US" sz="3200" dirty="0">
                <a:latin typeface="Times New Roman" pitchFamily="16" charset="0"/>
              </a:rPr>
              <a:t>é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Е</a:t>
            </a:r>
            <a:r>
              <a:rPr lang="sr-Latn-CS" altLang="en-US" sz="3200" dirty="0">
                <a:latin typeface="Times New Roman" pitchFamily="16" charset="0"/>
              </a:rPr>
              <a:t>CO, Umberto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endParaRPr lang="sr-Latn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Cyrl-CS" altLang="en-US" sz="3200" dirty="0" smtClean="0">
                <a:latin typeface="Times New Roman" pitchFamily="16" charset="0"/>
              </a:rPr>
              <a:t>Страно име – изворно писано ћирилицом (</a:t>
            </a:r>
            <a:r>
              <a:rPr lang="sr-Cyrl-CS" altLang="en-US" sz="3200" dirty="0" smtClean="0">
                <a:solidFill>
                  <a:srgbClr val="FF0000"/>
                </a:solidFill>
                <a:latin typeface="Times New Roman" pitchFamily="16" charset="0"/>
              </a:rPr>
              <a:t>транслитерација</a:t>
            </a:r>
            <a:r>
              <a:rPr lang="sr-Cyrl-CS" altLang="en-US" sz="3200" dirty="0" smtClean="0">
                <a:latin typeface="Times New Roman" pitchFamily="16" charset="0"/>
              </a:rPr>
              <a:t>)</a:t>
            </a: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UL</a:t>
            </a:r>
            <a:r>
              <a:rPr lang="en-US" altLang="en-US" sz="3200" dirty="0">
                <a:latin typeface="Times New Roman" pitchFamily="16" charset="0"/>
              </a:rPr>
              <a:t>‘</a:t>
            </a:r>
            <a:r>
              <a:rPr lang="sr-Latn-CS" altLang="en-US" sz="3200" dirty="0">
                <a:latin typeface="Times New Roman" pitchFamily="16" charset="0"/>
              </a:rPr>
              <a:t>JANOV, Sergej Nikitin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(</a:t>
            </a:r>
            <a:r>
              <a:rPr lang="sr-Cyrl-CS" altLang="en-US" sz="3200" dirty="0">
                <a:latin typeface="Times New Roman" pitchFamily="16" charset="0"/>
              </a:rPr>
              <a:t>Изворни облик: УЛ</a:t>
            </a:r>
            <a:r>
              <a:rPr lang="ru-RU" altLang="en-US" sz="3200" dirty="0">
                <a:latin typeface="Times New Roman" pitchFamily="16" charset="0"/>
              </a:rPr>
              <a:t>ЬЯНОВ, Сергей  Никизин</a:t>
            </a:r>
            <a:r>
              <a:rPr lang="ru-RU" altLang="en-US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Врсте одредница у алфабетском каталогу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Индивидуална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име особе која у каталошком смислу представља податак о одговорности (примарној, алтернативној и секундарној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)</a:t>
            </a:r>
          </a:p>
          <a:p>
            <a:pPr marL="0" lvl="1" indent="0">
              <a:buNone/>
            </a:pPr>
            <a:endParaRPr lang="sr-Cyrl-CS" altLang="en-US" sz="2000" b="1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 smtClean="0">
                <a:solidFill>
                  <a:srgbClr val="FF0000"/>
                </a:solidFill>
              </a:rPr>
              <a:t>Колективна </a:t>
            </a:r>
            <a:r>
              <a:rPr lang="sr-Cyrl-CS" altLang="en-US" sz="2000" b="1" dirty="0">
                <a:solidFill>
                  <a:srgbClr val="FF0000"/>
                </a:solidFill>
              </a:rPr>
              <a:t>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назив колективног тела које у каталошком смислу представља податак о 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одговорности</a:t>
            </a:r>
          </a:p>
          <a:p>
            <a:pPr marL="0" lvl="1" indent="0">
              <a:buNone/>
            </a:pPr>
            <a:endParaRPr lang="sr-Cyrl-CS" altLang="en-US" sz="2000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Стварна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главни стварни наслов 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публикације</a:t>
            </a:r>
          </a:p>
          <a:p>
            <a:pPr marL="0" lvl="1" indent="0">
              <a:buNone/>
            </a:pPr>
            <a:endParaRPr lang="sr-Cyrl-CS" altLang="en-US" sz="2000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Формална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назив политичко</a:t>
            </a:r>
            <a:r>
              <a:rPr lang="sr-Latn-CS" altLang="en-US" sz="2000" dirty="0">
                <a:solidFill>
                  <a:srgbClr val="FF0000"/>
                </a:solidFill>
              </a:rPr>
              <a:t>-</a:t>
            </a:r>
            <a:r>
              <a:rPr lang="sr-Cyrl-CS" altLang="en-US" sz="2000" dirty="0">
                <a:solidFill>
                  <a:srgbClr val="FF0000"/>
                </a:solidFill>
              </a:rPr>
              <a:t>територијалне јединице која доноси одговарајућа службена акта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sr-Cyrl-CS" altLang="en-US" sz="2000" dirty="0">
                <a:solidFill>
                  <a:srgbClr val="FF0000"/>
                </a:solidFill>
              </a:rPr>
              <a:t>и формални назив акта</a:t>
            </a:r>
          </a:p>
          <a:p>
            <a:pPr marL="733425" lvl="1" indent="-276225" algn="just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Индивидуална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Име физичке особе која у каталошком смислу представља податак о одговорности: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sz="2400" dirty="0" smtClean="0"/>
              <a:t>Номинатив</a:t>
            </a:r>
          </a:p>
          <a:p>
            <a:r>
              <a:rPr lang="sr-Cyrl-RS" sz="2400" dirty="0" smtClean="0"/>
              <a:t>Инвертовани облик</a:t>
            </a:r>
          </a:p>
          <a:p>
            <a:r>
              <a:rPr lang="sr-Cyrl-RS" sz="2400" dirty="0" smtClean="0"/>
              <a:t>Утврђени (контролисани) облик</a:t>
            </a:r>
          </a:p>
          <a:p>
            <a:r>
              <a:rPr lang="sr-Cyrl-RS" sz="2400" dirty="0" smtClean="0"/>
              <a:t>Језик и писмо</a:t>
            </a:r>
          </a:p>
          <a:p>
            <a:r>
              <a:rPr lang="sr-Cyrl-RS" sz="2400" dirty="0" smtClean="0"/>
              <a:t>Савремени правопис</a:t>
            </a:r>
          </a:p>
          <a:p>
            <a:r>
              <a:rPr lang="sr-Cyrl-RS" sz="2400" dirty="0" smtClean="0"/>
              <a:t>Транскрипција, транслитерација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41" t="29093" r="19067" b="28240"/>
          <a:stretch/>
        </p:blipFill>
        <p:spPr bwMode="auto">
          <a:xfrm>
            <a:off x="5652120" y="4077072"/>
            <a:ext cx="28285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372200" y="2708920"/>
            <a:ext cx="2664296" cy="12607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Ја сам написао „Аникина времена“!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4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 algn="r">
              <a:buNone/>
            </a:pPr>
            <a:r>
              <a:rPr lang="sr-Cyrl-RS" dirty="0"/>
              <a:t>и</a:t>
            </a:r>
            <a:r>
              <a:rPr lang="sr-Cyrl-RS" dirty="0" smtClean="0"/>
              <a:t>ндивидуална одредница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АНДРИЋ, Иво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редалица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87824" y="2780928"/>
            <a:ext cx="3312368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7504" y="2132856"/>
            <a:ext cx="3656424" cy="249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15304" y="278092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1560" y="2723768"/>
            <a:ext cx="172819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75656" y="3638168"/>
            <a:ext cx="0" cy="151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70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Презиме као јединствена редалица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ПАВИЋ, Милорад         </a:t>
            </a:r>
            <a:r>
              <a:rPr lang="sr-Latn-CS" altLang="en-US" dirty="0"/>
              <a:t>VERLAINE, Paul</a:t>
            </a:r>
            <a:r>
              <a:rPr lang="sr-Cyrl-CS" altLang="en-US" dirty="0"/>
              <a:t>      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МОМ, Сомерсет</a:t>
            </a:r>
            <a:r>
              <a:rPr lang="sr-Latn-CS" altLang="en-US" dirty="0"/>
              <a:t>            HESSE, Herman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М</a:t>
            </a:r>
            <a:r>
              <a:rPr lang="sr-Latn-CS" altLang="en-US" dirty="0"/>
              <a:t>A</a:t>
            </a:r>
            <a:r>
              <a:rPr lang="sr-Cyrl-CS" altLang="en-US" dirty="0"/>
              <a:t>КАРТУР, Вилијем</a:t>
            </a:r>
            <a:r>
              <a:rPr lang="sr-Latn-CS" altLang="en-US" dirty="0"/>
              <a:t>    ECO, Umberto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Latn-CS" altLang="en-US" dirty="0"/>
              <a:t>M</a:t>
            </a:r>
            <a:r>
              <a:rPr lang="sr-Cyrl-CS" altLang="en-US" dirty="0"/>
              <a:t>УРАКАМИ, Харуки     </a:t>
            </a:r>
            <a:r>
              <a:rPr lang="sr-Latn-CS" altLang="en-US" dirty="0"/>
              <a:t>GIDE, Andr</a:t>
            </a:r>
            <a:r>
              <a:rPr lang="en-US" altLang="en-US" dirty="0">
                <a:cs typeface="Arial" charset="0"/>
              </a:rPr>
              <a:t>é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ГОРКИ, Максим </a:t>
            </a:r>
            <a:r>
              <a:rPr lang="sr-Latn-CS" altLang="en-US" dirty="0"/>
              <a:t>           BEDIER, Joseph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6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6289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0487"/>
            <a:ext cx="26289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1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Вишечлано презиме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    ДУРКОВИЋ-Јакшић</a:t>
            </a:r>
            <a:r>
              <a:rPr lang="sr-Cyrl-CS" altLang="en-US" dirty="0"/>
              <a:t>, Љубомир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ЈОВАНОВИЋ-Змај, Јован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МИЛУТИНОВИЋ Сарајлија, Сима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ПОПОВИЋ Шапчанин, Милорад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ПЕТКОВИЋ-Дис, Владислав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ГАРСИЈА Лорка, Федерико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2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Презиме са сталним атрибутом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  </a:t>
            </a:r>
            <a:r>
              <a:rPr lang="sr-Cyrl-CS" altLang="en-US" sz="2800" b="1" dirty="0" smtClean="0"/>
              <a:t>Стални </a:t>
            </a:r>
            <a:r>
              <a:rPr lang="sr-Cyrl-CS" altLang="en-US" sz="2800" b="1" dirty="0"/>
              <a:t>атрибути</a:t>
            </a:r>
            <a:r>
              <a:rPr lang="sr-Cyrl-CS" altLang="en-US" sz="2800" dirty="0"/>
              <a:t> (Хаџи, Поп, Узун, Дели,</a:t>
            </a:r>
            <a:r>
              <a:rPr lang="sr-Latn-CS" altLang="en-US" sz="2800" dirty="0"/>
              <a:t> </a:t>
            </a:r>
            <a:r>
              <a:rPr lang="sr-Cyrl-CS" altLang="en-US" sz="2800" dirty="0"/>
              <a:t>Нури, </a:t>
            </a:r>
            <a:r>
              <a:rPr lang="sr-Latn-CS" altLang="en-US" sz="2800" dirty="0"/>
              <a:t>M</a:t>
            </a:r>
            <a:r>
              <a:rPr lang="en-US" altLang="en-US" sz="2800" dirty="0">
                <a:cs typeface="Arial" charset="0"/>
              </a:rPr>
              <a:t>'</a:t>
            </a:r>
            <a:r>
              <a:rPr lang="sr-Latn-CS" altLang="en-US" sz="2800" dirty="0">
                <a:cs typeface="Arial" charset="0"/>
              </a:rPr>
              <a:t>, Mc, Mac, O</a:t>
            </a:r>
            <a:r>
              <a:rPr lang="en-US" altLang="en-US" sz="2800" dirty="0">
                <a:cs typeface="Arial" charset="0"/>
              </a:rPr>
              <a:t>'</a:t>
            </a:r>
            <a:r>
              <a:rPr lang="sr-Latn-CS" altLang="en-US" sz="2800" dirty="0">
                <a:cs typeface="Arial" charset="0"/>
              </a:rPr>
              <a:t>, Santa, Saint, St. </a:t>
            </a:r>
            <a:r>
              <a:rPr lang="sr-Cyrl-CS" altLang="en-US" sz="2800" dirty="0">
                <a:cs typeface="Arial" charset="0"/>
              </a:rPr>
              <a:t>и сл.) </a:t>
            </a:r>
            <a:r>
              <a:rPr lang="sr-Cyrl-CS" altLang="en-US" sz="2800" b="1" dirty="0">
                <a:cs typeface="Arial" charset="0"/>
              </a:rPr>
              <a:t>чине саставни део презимена.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sz="2800" dirty="0">
                <a:cs typeface="Arial" charset="0"/>
              </a:rPr>
              <a:t>   </a:t>
            </a:r>
            <a:r>
              <a:rPr lang="sr-Cyrl-CS" altLang="en-US" dirty="0">
                <a:cs typeface="Arial" charset="0"/>
              </a:rPr>
              <a:t>ХАЏИ-ПОПОВИЋ, Милан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ПОП-АНТОСКИ, Славко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НУРИ-ХАЏИЋ, Бахтија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СЕНТ-ЕГЗИПЕРИ, Антоан де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(изворни облик </a:t>
            </a:r>
            <a:r>
              <a:rPr lang="sr-Latn-CS" altLang="en-US" dirty="0">
                <a:cs typeface="Arial" charset="0"/>
              </a:rPr>
              <a:t>SAINT-EXUPERY, Antoine de)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cs typeface="Arial" charset="0"/>
              </a:rPr>
              <a:t>   </a:t>
            </a:r>
            <a:r>
              <a:rPr lang="sr-Cyrl-CS" altLang="en-US" dirty="0">
                <a:cs typeface="Arial" charset="0"/>
              </a:rPr>
              <a:t>М</a:t>
            </a:r>
            <a:r>
              <a:rPr lang="sr-Latn-CS" altLang="en-US" dirty="0">
                <a:cs typeface="Arial" charset="0"/>
              </a:rPr>
              <a:t>A</a:t>
            </a:r>
            <a:r>
              <a:rPr lang="sr-Cyrl-CS" altLang="en-US" dirty="0">
                <a:cs typeface="Arial" charset="0"/>
              </a:rPr>
              <a:t>К АДАМ, Дејвид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(изворни облик М</a:t>
            </a:r>
            <a:r>
              <a:rPr lang="sr-Latn-CS" altLang="en-US" dirty="0">
                <a:cs typeface="Arial" charset="0"/>
              </a:rPr>
              <a:t>cADAM, David)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Патронимик</a:t>
            </a:r>
            <a:br>
              <a:rPr lang="sr-Cyrl-RS" dirty="0" smtClean="0"/>
            </a:br>
            <a:r>
              <a:rPr lang="sr-Cyrl-RS" dirty="0" smtClean="0"/>
              <a:t>(име изведено из очевог имена)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916832"/>
            <a:ext cx="6491064" cy="4209331"/>
          </a:xfrm>
        </p:spPr>
        <p:txBody>
          <a:bodyPr/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</a:t>
            </a:r>
            <a:r>
              <a:rPr lang="sr-Cyrl-CS" altLang="en-US" dirty="0"/>
              <a:t>КАРАЏИЋ, Вук Стефановић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ЉУБИША, Стјепан Митров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ВАПЦАРОВ, Никола Јанков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ЧЕХОВ, Антон Павлович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ТОЛСТОЈ, Лав Николајевич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АЋИМОВИЋ, Милета Ивков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Лично обележје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</a:t>
            </a:r>
            <a:r>
              <a:rPr lang="sr-Cyrl-CS" altLang="en-US" dirty="0" smtClean="0"/>
              <a:t>ЈОВАНОВИЋ</a:t>
            </a:r>
            <a:r>
              <a:rPr lang="sr-Cyrl-CS" altLang="en-US" dirty="0"/>
              <a:t>, Александар, 1945-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ПОПОВИЋ, Иван, 1911-1978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КЕРСНИК, Јанко, </a:t>
            </a:r>
            <a:r>
              <a:rPr lang="sr-Cyrl-CS" altLang="en-US" dirty="0" smtClean="0"/>
              <a:t>1852-1897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КЕРСНИК, Јанко, </a:t>
            </a:r>
            <a:r>
              <a:rPr lang="sr-Cyrl-CS" altLang="en-US" dirty="0" smtClean="0"/>
              <a:t>1881-1937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ДИ</a:t>
            </a:r>
            <a:r>
              <a:rPr lang="sr-Latn-CS" altLang="en-US" dirty="0"/>
              <a:t>MA</a:t>
            </a:r>
            <a:r>
              <a:rPr lang="sr-Cyrl-CS" altLang="en-US" dirty="0"/>
              <a:t>, Александар, </a:t>
            </a:r>
            <a:r>
              <a:rPr lang="sr-Cyrl-CS" altLang="en-US" dirty="0" smtClean="0"/>
              <a:t>1802-1870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ДИМА,</a:t>
            </a:r>
            <a:r>
              <a:rPr lang="sr-Latn-CS" altLang="en-US" dirty="0"/>
              <a:t> </a:t>
            </a:r>
            <a:r>
              <a:rPr lang="sr-Cyrl-CS" altLang="en-US" dirty="0"/>
              <a:t>Александар, </a:t>
            </a:r>
            <a:r>
              <a:rPr lang="sr-Cyrl-CS" altLang="en-US" dirty="0" smtClean="0"/>
              <a:t>1824-1895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RS" altLang="en-US" dirty="0" smtClean="0"/>
              <a:t>МОЗИС, Грегори А., физичар</a:t>
            </a:r>
            <a:endParaRPr lang="sr-Latn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de-DE" altLang="en-US" dirty="0" smtClean="0"/>
              <a:t>M</a:t>
            </a:r>
            <a:r>
              <a:rPr lang="sr-Latn-RS" altLang="en-US" smtClean="0"/>
              <a:t>OSES</a:t>
            </a:r>
            <a:r>
              <a:rPr lang="de-DE" altLang="en-US" smtClean="0"/>
              <a:t>, </a:t>
            </a:r>
            <a:r>
              <a:rPr lang="de-DE" altLang="en-US" dirty="0" smtClean="0"/>
              <a:t>Gregory A., </a:t>
            </a:r>
            <a:r>
              <a:rPr lang="sr-Latn-RS" altLang="en-US" dirty="0" smtClean="0"/>
              <a:t>fizičar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6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Псеудоним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333375" algn="just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 smtClean="0"/>
              <a:t>    </a:t>
            </a:r>
            <a:r>
              <a:rPr lang="sr-Cyrl-CS" altLang="en-US" b="1" dirty="0" smtClean="0"/>
              <a:t>Скривена</a:t>
            </a:r>
            <a:r>
              <a:rPr lang="sr-Cyrl-CS" altLang="en-US" b="1" dirty="0"/>
              <a:t>, измишљена или измењена имена која аутор користи током читавог стваралаштва или повремено (у виду личног имене, имена и презимена, иницијала, скраћеница, графичких знакова, френонима, етнонима и сл.)  </a:t>
            </a:r>
            <a:r>
              <a:rPr lang="sr-Cyrl-CS" altLang="en-US" dirty="0"/>
              <a:t>		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ГОРКИ, Максим (Алексеј Максимович Пјешков)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ПРЕЖИХОВ Воранц (Ловро Кухар)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УГРИНОВ, Павле (Василије Поповић)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СТЕНДАЛ (</a:t>
            </a:r>
            <a:r>
              <a:rPr lang="sr-Latn-CS" altLang="en-US" dirty="0"/>
              <a:t>Marie Henri Beyle)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Latn-CS" altLang="en-US" dirty="0"/>
              <a:t>		</a:t>
            </a:r>
            <a:r>
              <a:rPr lang="sr-Cyrl-RS" altLang="en-US" dirty="0" smtClean="0"/>
              <a:t>МАДОНА </a:t>
            </a:r>
            <a:r>
              <a:rPr lang="sr-Cyrl-CS" altLang="en-US" dirty="0" smtClean="0"/>
              <a:t>(</a:t>
            </a:r>
            <a:r>
              <a:rPr lang="en-US" dirty="0" err="1"/>
              <a:t>Ciccone</a:t>
            </a:r>
            <a:r>
              <a:rPr lang="en-US" dirty="0"/>
              <a:t>, Madonna Louise</a:t>
            </a:r>
            <a:r>
              <a:rPr lang="sr-Latn-CS" altLang="en-US" dirty="0" smtClean="0"/>
              <a:t>)</a:t>
            </a:r>
            <a:endParaRPr lang="sr-Latn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 Појам индивидуалног ауторства</a:t>
            </a:r>
          </a:p>
          <a:p>
            <a:pPr marL="0" indent="0" algn="ctr">
              <a:buNone/>
            </a:pPr>
            <a:r>
              <a:rPr lang="sr-Cyrl-RS" dirty="0" smtClean="0"/>
              <a:t>(одговорности)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902" y="3356992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696" y="339509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Начела одговорности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3375" algn="just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RS" dirty="0" smtClean="0"/>
              <a:t> </a:t>
            </a:r>
            <a:endParaRPr lang="sr-Cyrl-CS" altLang="en-US" sz="2000" dirty="0"/>
          </a:p>
          <a:p>
            <a:pPr indent="-333375" algn="just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000" dirty="0"/>
              <a:t> </a:t>
            </a:r>
            <a:endParaRPr lang="sr-Cyrl-CS" altLang="en-US" sz="2000" b="1" dirty="0">
              <a:solidFill>
                <a:srgbClr val="FA7ABA"/>
              </a:solidFill>
            </a:endParaRP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/>
              <a:t>Примарна одговорност</a:t>
            </a:r>
            <a:r>
              <a:rPr lang="sr-Cyrl-CS" altLang="en-US" sz="2800" dirty="0"/>
              <a:t> (аутор дела)</a:t>
            </a: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sr-Cyrl-CS" altLang="en-US" sz="2800" dirty="0"/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/>
              <a:t>Алтернативна одговорност</a:t>
            </a:r>
            <a:r>
              <a:rPr lang="sr-Cyrl-CS" altLang="en-US" sz="2800" dirty="0"/>
              <a:t> (коаутори, </a:t>
            </a:r>
            <a:r>
              <a:rPr lang="sr-Cyrl-CS" altLang="en-US" sz="2800" dirty="0" smtClean="0"/>
              <a:t>аутори са различитим </a:t>
            </a:r>
            <a:r>
              <a:rPr lang="sr-Cyrl-CS" altLang="en-US" sz="2800" dirty="0"/>
              <a:t>уделом, аутори којима се дело </a:t>
            </a:r>
            <a:r>
              <a:rPr lang="sr-Cyrl-CS" altLang="en-US" sz="2800" dirty="0" smtClean="0"/>
              <a:t>приписује</a:t>
            </a:r>
            <a:r>
              <a:rPr lang="sr-Cyrl-CS" altLang="en-US" sz="2800" dirty="0"/>
              <a:t>)</a:t>
            </a: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sr-Cyrl-CS" altLang="en-US" sz="2800" dirty="0"/>
          </a:p>
          <a:p>
            <a:pPr lvl="2" indent="-219075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 smtClean="0"/>
              <a:t>Секундарна одговорност</a:t>
            </a:r>
            <a:r>
              <a:rPr lang="sr-Cyrl-CS" altLang="en-US" sz="2800" dirty="0" smtClean="0"/>
              <a:t> (приређивачи</a:t>
            </a:r>
            <a:r>
              <a:rPr lang="sr-Cyrl-CS" altLang="en-US" sz="2800" dirty="0"/>
              <a:t>, </a:t>
            </a:r>
            <a:r>
              <a:rPr lang="sr-Cyrl-CS" altLang="en-US" sz="2800" dirty="0" smtClean="0"/>
              <a:t>уредници, писци предговора</a:t>
            </a:r>
            <a:r>
              <a:rPr lang="sr-Cyrl-CS" altLang="en-US" sz="2800" dirty="0"/>
              <a:t>, писци поговора, преводиоци, </a:t>
            </a:r>
            <a:r>
              <a:rPr lang="sr-Cyrl-CS" altLang="en-US" sz="2800" dirty="0" smtClean="0"/>
              <a:t>илустратори  </a:t>
            </a:r>
            <a:r>
              <a:rPr lang="sr-Cyrl-CS" altLang="en-US" sz="2800" dirty="0"/>
              <a:t>и сл.)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8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Примарна индивидуална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Примарну одговорност има аутор дела односно физичка особа којој дело припада као духовно власништво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28289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5650">
            <a:off x="3851920" y="3063552"/>
            <a:ext cx="27003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99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Примарна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самостално издатог текста;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која је сама сабрала и обрадила одговарајуће податке или је већ сабране податке научно обрадила (састављач речника, библиографије, лексикона, енциклопедије, каталога, статистичких података, нумеричких табела и сл.);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чија се преписка издаје;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чија се жива реч издаје (говор, предавање, радио-репортажа, интервју);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2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која је израдила прераду, драматизацију, сценарио;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стрипа;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чији се ликовни радови репродукују и чине доминантан део публикације;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текста о ликовном уметнику (уколико је текст доминантан);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коментара  уз рукописе, већ објављено дело другог аутора, службена акта и сл. (уколико је коментар доминантан део публикације);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sr-Latn-RS" sz="8000" i="1" dirty="0">
                <a:latin typeface="Times New Roman" pitchFamily="18" charset="0"/>
                <a:cs typeface="Times New Roman" pitchFamily="18" charset="0"/>
              </a:rPr>
              <a:t>„Delotvornost sistema za pristup informacijama srazmerna je znanju uloženom u njegovu organizaciju“</a:t>
            </a:r>
          </a:p>
          <a:p>
            <a:pPr>
              <a:defRPr/>
            </a:pPr>
            <a:endParaRPr lang="sr-Latn-RS" i="1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Svenonijus, I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. Intelektualna osnova organizovanja znanja.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Beograd: Narodna biblioteka Srbije: Clio, 2007.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либрета (текста уз музичко дело);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музичког дела;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видео записа; 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картограф;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носилац пројекта;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мултимедијалне публикације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Алтернативна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заједнички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(</a:t>
            </a:r>
            <a:r>
              <a:rPr lang="en-US" dirty="0" err="1"/>
              <a:t>коауторство</a:t>
            </a:r>
            <a:r>
              <a:rPr lang="en-US" dirty="0"/>
              <a:t>, </a:t>
            </a:r>
            <a:r>
              <a:rPr lang="en-US" dirty="0" err="1"/>
              <a:t>вишеструко</a:t>
            </a:r>
            <a:r>
              <a:rPr lang="en-US" dirty="0"/>
              <a:t> </a:t>
            </a:r>
            <a:r>
              <a:rPr lang="en-US" dirty="0" err="1"/>
              <a:t>ауторство</a:t>
            </a:r>
            <a:r>
              <a:rPr lang="en-US" dirty="0"/>
              <a:t>)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 (</a:t>
            </a:r>
            <a:r>
              <a:rPr lang="en-US" dirty="0" err="1"/>
              <a:t>индивидуална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колективна</a:t>
            </a:r>
            <a:r>
              <a:rPr lang="en-US" dirty="0"/>
              <a:t>);</a:t>
            </a:r>
          </a:p>
          <a:p>
            <a:pPr lvl="0"/>
            <a:r>
              <a:rPr lang="en-US" dirty="0" err="1"/>
              <a:t>заједнички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(</a:t>
            </a:r>
            <a:r>
              <a:rPr lang="en-US" dirty="0" err="1"/>
              <a:t>коауторство</a:t>
            </a:r>
            <a:r>
              <a:rPr lang="en-US" dirty="0"/>
              <a:t>, </a:t>
            </a:r>
            <a:r>
              <a:rPr lang="en-US" dirty="0" err="1"/>
              <a:t>вишеструко</a:t>
            </a:r>
            <a:r>
              <a:rPr lang="en-US" dirty="0"/>
              <a:t> </a:t>
            </a:r>
            <a:r>
              <a:rPr lang="en-US" dirty="0" err="1"/>
              <a:t>ауторство</a:t>
            </a:r>
            <a:r>
              <a:rPr lang="en-US" dirty="0"/>
              <a:t>) </a:t>
            </a:r>
            <a:r>
              <a:rPr lang="en-US" dirty="0" err="1"/>
              <a:t>четири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 (</a:t>
            </a:r>
            <a:r>
              <a:rPr lang="en-US" dirty="0" err="1"/>
              <a:t>индивидуална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колективна</a:t>
            </a:r>
            <a:r>
              <a:rPr lang="en-US" dirty="0"/>
              <a:t>);</a:t>
            </a:r>
          </a:p>
          <a:p>
            <a:pPr lvl="0"/>
            <a:r>
              <a:rPr lang="en-US" dirty="0" err="1"/>
              <a:t>наставак</a:t>
            </a:r>
            <a:r>
              <a:rPr lang="en-US" dirty="0"/>
              <a:t>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;</a:t>
            </a:r>
          </a:p>
          <a:p>
            <a:pPr lvl="0"/>
            <a:r>
              <a:rPr lang="en-US" dirty="0" err="1" smtClean="0"/>
              <a:t>сарадњ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чији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удео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значају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карактеру</a:t>
            </a:r>
            <a:r>
              <a:rPr lang="en-US" dirty="0"/>
              <a:t> </a:t>
            </a:r>
            <a:r>
              <a:rPr lang="en-US" dirty="0" err="1"/>
              <a:t>разликује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0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Вишеструко ауторство</a:t>
            </a:r>
            <a:br>
              <a:rPr lang="sr-Cyrl-RS" dirty="0" smtClean="0"/>
            </a:br>
            <a:r>
              <a:rPr lang="sr-Cyrl-RS" dirty="0" smtClean="0"/>
              <a:t>(коауторство) до 3 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Ако публикација садржи заједнички рад два или три аутора, главна каталошка јединица израђује се са одредницом на првог аутора (формални принцип), док се за другог и трећег израђују споредне каталошке јединице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9712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8464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51068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5976" y="54520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57945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40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Вишеструко ауторство</a:t>
            </a:r>
            <a:br>
              <a:rPr lang="sr-Cyrl-RS" dirty="0" smtClean="0"/>
            </a:br>
            <a:r>
              <a:rPr lang="sr-Cyrl-RS" dirty="0" smtClean="0"/>
              <a:t>(коауторство) више од 3 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Ако публикација садржи заједнички рад више од три аутора, третира се као анонимна публикација. Споредне каталошке јединице израђује се са одредницом на првог аутора (формални принцип) и онолико коаутора колико се сматра значајним.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9712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8464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51068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5976" y="54520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57945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99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err="1" smtClean="0"/>
              <a:t>Н</a:t>
            </a:r>
            <a:r>
              <a:rPr lang="en-US" dirty="0" err="1" smtClean="0"/>
              <a:t>аставак</a:t>
            </a:r>
            <a:r>
              <a:rPr lang="en-US" dirty="0" smtClean="0"/>
              <a:t>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неки</a:t>
            </a:r>
            <a:r>
              <a:rPr lang="en-US" dirty="0"/>
              <a:t> </a:t>
            </a:r>
            <a:r>
              <a:rPr lang="en-US" dirty="0" err="1"/>
              <a:t>аутор</a:t>
            </a:r>
            <a:r>
              <a:rPr lang="en-US" dirty="0"/>
              <a:t> </a:t>
            </a:r>
            <a:r>
              <a:rPr lang="en-US" dirty="0" err="1"/>
              <a:t>израђује</a:t>
            </a:r>
            <a:r>
              <a:rPr lang="en-US" dirty="0"/>
              <a:t> </a:t>
            </a:r>
            <a:r>
              <a:rPr lang="en-US" dirty="0" err="1"/>
              <a:t>наставак</a:t>
            </a:r>
            <a:r>
              <a:rPr lang="en-US" dirty="0"/>
              <a:t>, </a:t>
            </a:r>
            <a:r>
              <a:rPr lang="en-US" dirty="0" err="1"/>
              <a:t>допуну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додатак</a:t>
            </a:r>
            <a:r>
              <a:rPr lang="en-US" dirty="0"/>
              <a:t> </a:t>
            </a:r>
            <a:r>
              <a:rPr lang="en-US" dirty="0" err="1"/>
              <a:t>уз</a:t>
            </a:r>
            <a:r>
              <a:rPr lang="en-US" dirty="0"/>
              <a:t> </a:t>
            </a:r>
            <a:r>
              <a:rPr lang="en-US" dirty="0" err="1"/>
              <a:t>дело</a:t>
            </a:r>
            <a:r>
              <a:rPr lang="en-US" dirty="0"/>
              <a:t> </a:t>
            </a:r>
            <a:r>
              <a:rPr lang="en-US" dirty="0" err="1"/>
              <a:t>другог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, а </a:t>
            </a:r>
            <a:r>
              <a:rPr lang="en-US" dirty="0" err="1"/>
              <a:t>изворно</a:t>
            </a:r>
            <a:r>
              <a:rPr lang="en-US" dirty="0"/>
              <a:t> </a:t>
            </a:r>
            <a:r>
              <a:rPr lang="en-US" dirty="0" err="1"/>
              <a:t>дело</a:t>
            </a:r>
            <a:r>
              <a:rPr lang="en-US" dirty="0"/>
              <a:t> и </a:t>
            </a:r>
            <a:r>
              <a:rPr lang="en-US" dirty="0" err="1"/>
              <a:t>додатак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налазе</a:t>
            </a:r>
            <a:r>
              <a:rPr lang="en-US" dirty="0"/>
              <a:t> у </a:t>
            </a:r>
            <a:r>
              <a:rPr lang="en-US" dirty="0" err="1"/>
              <a:t>истом</a:t>
            </a:r>
            <a:r>
              <a:rPr lang="en-US" dirty="0"/>
              <a:t> </a:t>
            </a:r>
            <a:r>
              <a:rPr lang="en-US" dirty="0" err="1" smtClean="0"/>
              <a:t>извору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4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Ауторство које се по значају и уделу аутора разликује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Текст и репродукције ликовних уметника</a:t>
            </a:r>
          </a:p>
          <a:p>
            <a:r>
              <a:rPr lang="sr-Cyrl-RS" dirty="0" smtClean="0"/>
              <a:t>Илустрације и текст</a:t>
            </a:r>
          </a:p>
          <a:p>
            <a:r>
              <a:rPr lang="sr-Cyrl-RS" dirty="0" smtClean="0"/>
              <a:t>Музичко дело и текст</a:t>
            </a:r>
          </a:p>
          <a:p>
            <a:r>
              <a:rPr lang="sr-Cyrl-RS" dirty="0" smtClean="0"/>
              <a:t>Интервју</a:t>
            </a:r>
          </a:p>
          <a:p>
            <a:r>
              <a:rPr lang="sr-Cyrl-RS" dirty="0" smtClean="0"/>
              <a:t>Прерада и адаптација изворног дела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Секундарна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Секундарна</a:t>
            </a:r>
            <a:r>
              <a:rPr lang="en-US" dirty="0"/>
              <a:t> </a:t>
            </a:r>
            <a:r>
              <a:rPr lang="en-US" dirty="0" err="1"/>
              <a:t>одговорност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односи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сараднике</a:t>
            </a:r>
            <a:r>
              <a:rPr lang="en-US" dirty="0"/>
              <a:t> (</a:t>
            </a:r>
            <a:r>
              <a:rPr lang="en-US" dirty="0" err="1"/>
              <a:t>индивидуалне</a:t>
            </a:r>
            <a:r>
              <a:rPr lang="en-US" dirty="0"/>
              <a:t> и </a:t>
            </a:r>
            <a:r>
              <a:rPr lang="en-US" dirty="0" err="1"/>
              <a:t>колективне</a:t>
            </a:r>
            <a:r>
              <a:rPr lang="en-US" dirty="0"/>
              <a:t>)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немају</a:t>
            </a:r>
            <a:r>
              <a:rPr lang="en-US" dirty="0"/>
              <a:t> </a:t>
            </a:r>
            <a:r>
              <a:rPr lang="en-US" dirty="0" err="1"/>
              <a:t>главни</a:t>
            </a:r>
            <a:r>
              <a:rPr lang="en-US" dirty="0"/>
              <a:t> </a:t>
            </a:r>
            <a:r>
              <a:rPr lang="en-US" dirty="0" err="1"/>
              <a:t>удео</a:t>
            </a:r>
            <a:r>
              <a:rPr lang="en-US" dirty="0"/>
              <a:t> у </a:t>
            </a:r>
            <a:r>
              <a:rPr lang="en-US" dirty="0" err="1"/>
              <a:t>креирању</a:t>
            </a:r>
            <a:r>
              <a:rPr lang="en-US" dirty="0"/>
              <a:t> </a:t>
            </a:r>
            <a:r>
              <a:rPr lang="en-US" dirty="0" err="1"/>
              <a:t>садржаја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(</a:t>
            </a:r>
            <a:r>
              <a:rPr lang="en-US" dirty="0" err="1"/>
              <a:t>приређивачи</a:t>
            </a:r>
            <a:r>
              <a:rPr lang="en-US" dirty="0"/>
              <a:t>, </a:t>
            </a:r>
            <a:r>
              <a:rPr lang="en-US" dirty="0" err="1"/>
              <a:t>преводиоци</a:t>
            </a:r>
            <a:r>
              <a:rPr lang="en-US" dirty="0"/>
              <a:t>, </a:t>
            </a:r>
            <a:r>
              <a:rPr lang="en-US" dirty="0" err="1"/>
              <a:t>писци</a:t>
            </a:r>
            <a:r>
              <a:rPr lang="en-US" dirty="0"/>
              <a:t> </a:t>
            </a:r>
            <a:r>
              <a:rPr lang="en-US" dirty="0" err="1"/>
              <a:t>предговора</a:t>
            </a:r>
            <a:r>
              <a:rPr lang="en-US" dirty="0"/>
              <a:t>, </a:t>
            </a:r>
            <a:r>
              <a:rPr lang="en-US" dirty="0" err="1"/>
              <a:t>писци</a:t>
            </a:r>
            <a:r>
              <a:rPr lang="en-US" dirty="0"/>
              <a:t> </a:t>
            </a:r>
            <a:r>
              <a:rPr lang="en-US" dirty="0" err="1"/>
              <a:t>поговора</a:t>
            </a:r>
            <a:r>
              <a:rPr lang="en-US" dirty="0"/>
              <a:t>, </a:t>
            </a:r>
            <a:r>
              <a:rPr lang="en-US" dirty="0" err="1"/>
              <a:t>уредници</a:t>
            </a:r>
            <a:r>
              <a:rPr lang="en-US" dirty="0"/>
              <a:t>, </a:t>
            </a:r>
            <a:r>
              <a:rPr lang="en-US" dirty="0" err="1"/>
              <a:t>илустратори</a:t>
            </a:r>
            <a:r>
              <a:rPr lang="en-US" dirty="0"/>
              <a:t>, </a:t>
            </a:r>
            <a:r>
              <a:rPr lang="en-US" dirty="0" err="1"/>
              <a:t>организатори</a:t>
            </a:r>
            <a:r>
              <a:rPr lang="en-US" dirty="0"/>
              <a:t> и </a:t>
            </a:r>
            <a:r>
              <a:rPr lang="en-US" dirty="0" err="1"/>
              <a:t>покровитељи</a:t>
            </a:r>
            <a:r>
              <a:rPr lang="en-US" dirty="0"/>
              <a:t> </a:t>
            </a:r>
            <a:r>
              <a:rPr lang="en-US" dirty="0" err="1"/>
              <a:t>скупова</a:t>
            </a:r>
            <a:r>
              <a:rPr lang="en-US" dirty="0"/>
              <a:t> и </a:t>
            </a:r>
            <a:r>
              <a:rPr lang="en-US" dirty="0" err="1"/>
              <a:t>слично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1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Садржајно самостални радови без надређеног стварног наслова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Садржајно самостални радови 1 аутора</a:t>
            </a:r>
          </a:p>
          <a:p>
            <a:pPr marL="0" indent="0">
              <a:buNone/>
            </a:pPr>
            <a:r>
              <a:rPr lang="sr-Cyrl-RS" dirty="0" smtClean="0"/>
              <a:t>(одредница се израђује на тог аутора, стварни наслови наводе се један иза другог, а симбол који претходи другом и осталим стварним насловима је тачка зарез);</a:t>
            </a:r>
          </a:p>
          <a:p>
            <a:r>
              <a:rPr lang="sr-Cyrl-RS" b="1" dirty="0" smtClean="0"/>
              <a:t>Садржајно самостални радови више аутора </a:t>
            </a:r>
            <a:r>
              <a:rPr lang="sr-Cyrl-RS" dirty="0" smtClean="0"/>
              <a:t>(одредница се израђује на првог аутора, а за остале ауторе израђују се аналитичке каталошке јединице).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dirty="0" smtClean="0"/>
              <a:t>Колективна одредница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9" t="14589" r="16026" b="13028"/>
          <a:stretch/>
        </p:blipFill>
        <p:spPr bwMode="auto">
          <a:xfrm>
            <a:off x="3194304" y="2889504"/>
            <a:ext cx="2767584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49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Колективна одредница и колективно тело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Колективну одредницу чини назив колективног тела.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Колективно тело је организована заједница физичких лица која има одређени назив и најчешће поседује статус правног лица.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У колективна </a:t>
            </a:r>
            <a:r>
              <a:rPr lang="sr-Cyrl-CS" altLang="en-US" dirty="0"/>
              <a:t>тела спадају: установе, предузећа, друштвене организације, научна и стручна друштва, професионалне институције, верске заједнице, друштвено-политичке организације, политичко-територијлне јединице и њихови органи, скупови који имају каталошки идентификовани назив, експедиције, изложбе и сл.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7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5400" dirty="0" smtClean="0"/>
              <a:t>Каталог и каталогизација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3203848" y="3717032"/>
            <a:ext cx="23812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95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Навођење колективног тела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Колективно тело се наводи у најкраћем препознатљивом облику са седиштем у загради, а изостављају се изрази и скраћенице које означавају организациону структуру колективног тела, правни статус и др. (као и члан у страним језицима)</a:t>
            </a:r>
          </a:p>
          <a:p>
            <a:pPr marL="0" indent="0">
              <a:buNone/>
            </a:pPr>
            <a:r>
              <a:rPr lang="sr-Latn-RS" dirty="0" smtClean="0"/>
              <a:t>  </a:t>
            </a:r>
            <a:r>
              <a:rPr lang="sr-Cyrl-RS" i="1" dirty="0" smtClean="0"/>
              <a:t>Пример</a:t>
            </a:r>
            <a:r>
              <a:rPr lang="sr-Cyrl-RS" dirty="0" smtClean="0"/>
              <a:t>: </a:t>
            </a:r>
            <a:r>
              <a:rPr lang="sr-Latn-RS" dirty="0" smtClean="0"/>
              <a:t>  </a:t>
            </a:r>
            <a:r>
              <a:rPr lang="de-DE" b="1" dirty="0" smtClean="0"/>
              <a:t>MLADOST</a:t>
            </a:r>
            <a:r>
              <a:rPr lang="de-DE" dirty="0" smtClean="0"/>
              <a:t> </a:t>
            </a:r>
            <a:r>
              <a:rPr lang="de-DE" b="1" dirty="0" smtClean="0"/>
              <a:t>(Zagreb)</a:t>
            </a:r>
          </a:p>
          <a:p>
            <a:pPr marL="0" indent="0">
              <a:buNone/>
            </a:pPr>
            <a:r>
              <a:rPr lang="sr-Cyrl-RS" sz="2800" i="1" dirty="0" smtClean="0"/>
              <a:t>  </a:t>
            </a:r>
            <a:r>
              <a:rPr lang="sr-Cyrl-RS" sz="2400" i="1" dirty="0" smtClean="0"/>
              <a:t>Пун назив</a:t>
            </a:r>
            <a:r>
              <a:rPr lang="sr-Cyrl-RS" sz="2800" i="1" dirty="0" smtClean="0"/>
              <a:t>:</a:t>
            </a:r>
            <a:r>
              <a:rPr lang="sr-Cyrl-RS" sz="2800" dirty="0" smtClean="0"/>
              <a:t> </a:t>
            </a:r>
            <a:r>
              <a:rPr lang="sr-Latn-RS" sz="2800" dirty="0" smtClean="0"/>
              <a:t>Idavačko knjižarsko preduzeće Mladost</a:t>
            </a: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>
                <a:solidFill>
                  <a:srgbClr val="FF0000"/>
                </a:solidFill>
              </a:rPr>
              <a:t>Погледати примере!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8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Језик, писмо и правопис колективне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номинативу, савременим правописом</a:t>
            </a:r>
          </a:p>
          <a:p>
            <a:r>
              <a:rPr lang="sr-Cyrl-RS" dirty="0" smtClean="0"/>
              <a:t>Језиком и писмом колективних тела (страна колективна тела)</a:t>
            </a:r>
          </a:p>
          <a:p>
            <a:r>
              <a:rPr lang="sr-Cyrl-RS" dirty="0" smtClean="0"/>
              <a:t>Српским језиком и ћириличким или латиничким писмом, у зависности од језика публикације (српска колективна тела)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Погледати примере! </a:t>
            </a:r>
          </a:p>
        </p:txBody>
      </p:sp>
    </p:spTree>
    <p:extLst>
      <p:ext uri="{BB962C8B-B14F-4D97-AF65-F5344CB8AC3E}">
        <p14:creationId xmlns:p14="http://schemas.microsoft.com/office/powerpoint/2010/main" xmlns="" val="14849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Подређена колективна тела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Ако колективно тело подређено у односу на друго колективно тело има довољно препознатљив назив, са њим се поступа као да је самостално:</a:t>
            </a:r>
          </a:p>
          <a:p>
            <a:pPr marL="0" indent="0">
              <a:buNone/>
            </a:pPr>
            <a:r>
              <a:rPr lang="sr-Cyrl-RS" b="1" dirty="0" smtClean="0"/>
              <a:t>Филозофски факултет (Београд)</a:t>
            </a:r>
          </a:p>
          <a:p>
            <a:r>
              <a:rPr lang="sr-Cyrl-RS" dirty="0" smtClean="0"/>
              <a:t>Ако је назив подређеног колективног тела у односу на друго колективно тело недовољан за његову идентификацију, наводи се и надређено колективно тело:</a:t>
            </a:r>
          </a:p>
          <a:p>
            <a:pPr marL="0" indent="0">
              <a:buNone/>
            </a:pPr>
            <a:r>
              <a:rPr lang="sr-Cyrl-RS" b="1" dirty="0" smtClean="0"/>
              <a:t>Народна библиотека Србије (Београд). Археографско одељење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42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Политичко-територијалне јединице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Политичко-територијална јединица у каталошком смислу је </a:t>
            </a:r>
            <a:r>
              <a:rPr lang="sr-Cyrl-CS" altLang="en-US" b="1" dirty="0" smtClean="0"/>
              <a:t>држава, република, покрајина, област, регија, дистрикт, град, јединица локалне самоуправе</a:t>
            </a:r>
            <a:endParaRPr lang="en-US" altLang="en-US" b="1" dirty="0" smtClean="0"/>
          </a:p>
          <a:p>
            <a:r>
              <a:rPr lang="sr-Cyrl-RS" dirty="0" smtClean="0"/>
              <a:t>Одредницу може да чини </a:t>
            </a:r>
            <a:r>
              <a:rPr lang="sr-Cyrl-RS" b="1" dirty="0" smtClean="0"/>
              <a:t>географски назив </a:t>
            </a:r>
            <a:r>
              <a:rPr lang="sr-Cyrl-RS" dirty="0" smtClean="0"/>
              <a:t>или </a:t>
            </a:r>
            <a:r>
              <a:rPr lang="sr-Cyrl-RS" b="1" dirty="0" smtClean="0"/>
              <a:t>службени назив </a:t>
            </a:r>
            <a:r>
              <a:rPr lang="sr-Cyrl-RS" dirty="0" smtClean="0"/>
              <a:t>државе </a:t>
            </a:r>
          </a:p>
          <a:p>
            <a:r>
              <a:rPr lang="sr-Cyrl-RS" dirty="0" smtClean="0"/>
              <a:t>Одредница се наводи језиком каталошког (библиографског) центра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8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Географски назив државе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СРБИЈА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Република Србија)</a:t>
            </a:r>
          </a:p>
          <a:p>
            <a:r>
              <a:rPr lang="sr-Cyrl-RS" dirty="0" smtClean="0"/>
              <a:t>РУСИЈА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Руска Федерација)</a:t>
            </a:r>
          </a:p>
          <a:p>
            <a:r>
              <a:rPr lang="sr-Cyrl-RS" dirty="0" smtClean="0"/>
              <a:t>ХОЛАНДИЈА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Краљевина Холандија)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37536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Службени назив државе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ЈУЖНОАФРИЧКА Република</a:t>
            </a:r>
          </a:p>
          <a:p>
            <a:r>
              <a:rPr lang="sr-Cyrl-RS" dirty="0" smtClean="0"/>
              <a:t>САУДИЈСКА Арабија</a:t>
            </a:r>
          </a:p>
          <a:p>
            <a:r>
              <a:rPr lang="sr-Cyrl-RS" dirty="0" smtClean="0"/>
              <a:t>УЈЕДИЊЕНИ Арапски Емирати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86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Органи политичко-територијалних јединица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/>
          <a:lstStyle/>
          <a:p>
            <a:pPr marL="0" indent="0">
              <a:buNone/>
            </a:pPr>
            <a:r>
              <a:rPr lang="sr-Cyrl-CS" altLang="en-US" dirty="0" smtClean="0"/>
              <a:t>Законодавни</a:t>
            </a:r>
            <a:r>
              <a:rPr lang="sr-Cyrl-CS" altLang="en-US" dirty="0"/>
              <a:t>, управни и извршни органи државе, федералних јединица и нижестепених </a:t>
            </a:r>
            <a:r>
              <a:rPr lang="sr-Cyrl-CS" altLang="en-US" dirty="0" smtClean="0"/>
              <a:t>политичко-територијалних јединица сматрају се </a:t>
            </a:r>
            <a:r>
              <a:rPr lang="sr-Cyrl-CS" altLang="en-US" b="1" dirty="0" smtClean="0"/>
              <a:t>несамосталним, подређеним колективним телима</a:t>
            </a:r>
          </a:p>
          <a:p>
            <a:pPr marL="0" indent="0">
              <a:buNone/>
            </a:pPr>
            <a:endParaRPr lang="sr-Cyrl-CS" b="1" dirty="0"/>
          </a:p>
          <a:p>
            <a:pPr marL="0" indent="0">
              <a:buNone/>
            </a:pPr>
            <a:r>
              <a:rPr lang="sr-Cyrl-CS" dirty="0" smtClean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9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Скупови националног и међународног значаја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Само манифестације</a:t>
            </a:r>
          </a:p>
          <a:p>
            <a:pPr marL="0" indent="0">
              <a:buNone/>
            </a:pPr>
            <a:r>
              <a:rPr lang="sr-Cyrl-CS" altLang="en-US" dirty="0" smtClean="0"/>
              <a:t>                                              које имају назив</a:t>
            </a:r>
          </a:p>
          <a:p>
            <a:pPr marL="0" indent="0">
              <a:buNone/>
            </a:pPr>
            <a:r>
              <a:rPr lang="sr-Cyrl-CS" altLang="en-US" dirty="0" smtClean="0"/>
              <a:t>                                              довољно јасан да се по</a:t>
            </a:r>
          </a:p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 њему може идентификовати</a:t>
            </a:r>
          </a:p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 колективно тело могу да чине</a:t>
            </a:r>
          </a:p>
          <a:p>
            <a:r>
              <a:rPr lang="sr-Cyrl-CS" altLang="en-US" dirty="0" smtClean="0"/>
              <a:t> конгреси,                       колективне одреднице</a:t>
            </a:r>
          </a:p>
          <a:p>
            <a:r>
              <a:rPr lang="sr-Cyrl-CS" altLang="en-US" dirty="0" smtClean="0"/>
              <a:t>симпозијуми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конференције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саветовања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округли </a:t>
            </a:r>
            <a:r>
              <a:rPr lang="sr-Cyrl-CS" altLang="en-US" dirty="0"/>
              <a:t>столови, </a:t>
            </a:r>
            <a:endParaRPr lang="sr-Cyrl-CS" altLang="en-US" dirty="0" smtClean="0"/>
          </a:p>
          <a:p>
            <a:r>
              <a:rPr lang="sr-Cyrl-CS" altLang="en-US" dirty="0" smtClean="0"/>
              <a:t>изложбе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експедиције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11760" y="1772816"/>
            <a:ext cx="496855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Навођење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Назив манифестације</a:t>
            </a:r>
          </a:p>
          <a:p>
            <a:pPr marL="0" indent="0">
              <a:buNone/>
            </a:pPr>
            <a:endParaRPr lang="sr-Cyrl-RS" sz="2400" dirty="0" smtClean="0"/>
          </a:p>
          <a:p>
            <a:r>
              <a:rPr lang="sr-Cyrl-RS" sz="2400" dirty="0" smtClean="0"/>
              <a:t>Редни број састанка (арапским бројем!)</a:t>
            </a:r>
          </a:p>
          <a:p>
            <a:r>
              <a:rPr lang="sr-Cyrl-RS" sz="2400" dirty="0" smtClean="0"/>
              <a:t>Година одржавања манифестације</a:t>
            </a:r>
          </a:p>
          <a:p>
            <a:r>
              <a:rPr lang="sr-Cyrl-RS" sz="2400" dirty="0" smtClean="0"/>
              <a:t>Назив места одржавања манифестације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6156176" y="263691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311624" y="1988840"/>
            <a:ext cx="2508848" cy="1800200"/>
          </a:xfrm>
          <a:prstGeom prst="triangle">
            <a:avLst>
              <a:gd name="adj" fmla="val 522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у округлој загради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Појам колективног ауторства (одговорности)</a:t>
            </a:r>
            <a:endParaRPr lang="en-US" dirty="0"/>
          </a:p>
        </p:txBody>
      </p:sp>
      <p:sp>
        <p:nvSpPr>
          <p:cNvPr id="4" name="AutoShape 2" descr="Computer Icons Collective User, collective, cdr, text, area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omputer Icons Collective User, collective, cdr, text, area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omputer Icons Collective User, collective, cdr, text, area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139952" cy="23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каталогизација?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Процес креирања система за организовање и проналажење библиографских информација које описују и обезбеђују приступ релевантном извору</a:t>
            </a:r>
          </a:p>
          <a:p>
            <a:r>
              <a:rPr lang="sr-Cyrl-RS" dirty="0" smtClean="0"/>
              <a:t>То подразумева усвајање и доследну примену каталошких начела</a:t>
            </a:r>
          </a:p>
          <a:p>
            <a:r>
              <a:rPr lang="sr-Cyrl-RS" dirty="0" smtClean="0"/>
              <a:t>Каталошка начела су основне смернице и обавезујућа упутства за обликовање библиографског система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47500" lnSpcReduction="20000"/>
          </a:bodyPr>
          <a:lstStyle/>
          <a:p>
            <a:r>
              <a:rPr lang="sr-Cyrl-CS" altLang="en-US" sz="4400" dirty="0"/>
              <a:t>Колективно тело је </a:t>
            </a:r>
            <a:r>
              <a:rPr lang="sr-Cyrl-CS" altLang="en-US" sz="4400" b="1" u="sng" dirty="0"/>
              <a:t>аутор дела</a:t>
            </a:r>
            <a:r>
              <a:rPr lang="sr-Cyrl-CS" altLang="en-US" sz="4400" dirty="0"/>
              <a:t> које се </a:t>
            </a:r>
            <a:r>
              <a:rPr lang="sr-Cyrl-CS" altLang="en-US" sz="4400" b="1" u="sng" dirty="0"/>
              <a:t>директно</a:t>
            </a:r>
            <a:r>
              <a:rPr lang="sr-Cyrl-CS" altLang="en-US" sz="4400" dirty="0"/>
              <a:t> и </a:t>
            </a:r>
            <a:r>
              <a:rPr lang="sr-Cyrl-CS" altLang="en-US" sz="4400" b="1" u="sng" dirty="0"/>
              <a:t>непосредно</a:t>
            </a:r>
            <a:r>
              <a:rPr lang="sr-Cyrl-CS" altLang="en-US" sz="4400" dirty="0"/>
              <a:t> односи на његов рад</a:t>
            </a:r>
            <a:r>
              <a:rPr lang="sr-Cyrl-CS" altLang="en-US" sz="4400" dirty="0" smtClean="0"/>
              <a:t>.</a:t>
            </a:r>
            <a:endParaRPr lang="en-US" altLang="en-US" sz="4400" dirty="0" smtClean="0"/>
          </a:p>
          <a:p>
            <a:r>
              <a:rPr lang="sr-Cyrl-RS" sz="4400" dirty="0"/>
              <a:t>Аутором публикације сматра се колективно тело које у публикацији објављује:</a:t>
            </a:r>
            <a:endParaRPr lang="en-US" sz="4400" dirty="0"/>
          </a:p>
          <a:p>
            <a:endParaRPr lang="sr-Cyrl-CS" altLang="en-US" sz="4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554960" cy="4525963"/>
          </a:xfrm>
        </p:spPr>
        <p:txBody>
          <a:bodyPr>
            <a:normAutofit fontScale="47500" lnSpcReduction="20000"/>
          </a:bodyPr>
          <a:lstStyle/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извештај </a:t>
            </a:r>
            <a:r>
              <a:rPr lang="sr-Cyrl-CS" altLang="en-US" dirty="0"/>
              <a:t>о своме раду</a:t>
            </a:r>
            <a:r>
              <a:rPr lang="sr-Cyrl-CS" altLang="en-US" dirty="0" smtClean="0"/>
              <a:t>;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план </a:t>
            </a:r>
            <a:r>
              <a:rPr lang="sr-Cyrl-CS" altLang="en-US" dirty="0"/>
              <a:t>и </a:t>
            </a:r>
            <a:r>
              <a:rPr lang="sr-Cyrl-CS" altLang="en-US" dirty="0" smtClean="0"/>
              <a:t>програм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свога </a:t>
            </a:r>
            <a:r>
              <a:rPr lang="sr-Cyrl-CS" altLang="en-US" dirty="0"/>
              <a:t>рада, </a:t>
            </a:r>
            <a:r>
              <a:rPr lang="sr-Cyrl-CS" altLang="en-US" dirty="0" smtClean="0"/>
              <a:t>свој</a:t>
            </a:r>
            <a:r>
              <a:rPr lang="en-US" altLang="en-US" dirty="0" smtClean="0"/>
              <a:t>e</a:t>
            </a:r>
            <a:r>
              <a:rPr lang="sr-Cyrl-CS" altLang="en-US" dirty="0" smtClean="0"/>
              <a:t> закључ</a:t>
            </a:r>
            <a:r>
              <a:rPr lang="sr-Cyrl-RS" altLang="en-US" dirty="0" smtClean="0"/>
              <a:t>ке</a:t>
            </a:r>
            <a:r>
              <a:rPr lang="sr-Cyrl-CS" altLang="en-US" dirty="0" smtClean="0"/>
              <a:t> </a:t>
            </a:r>
            <a:r>
              <a:rPr lang="sr-Cyrl-CS" altLang="en-US" dirty="0"/>
              <a:t>и  </a:t>
            </a:r>
            <a:r>
              <a:rPr lang="sr-Cyrl-CS" altLang="en-US" dirty="0" smtClean="0"/>
              <a:t>одлуке; 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нормативна акта </a:t>
            </a:r>
            <a:r>
              <a:rPr lang="sr-Cyrl-CS" altLang="en-US" dirty="0"/>
              <a:t>којима уређује своју делатност (</a:t>
            </a:r>
            <a:r>
              <a:rPr lang="sr-Cyrl-CS" altLang="en-US" dirty="0" smtClean="0"/>
              <a:t>статут,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пословник</a:t>
            </a:r>
            <a:r>
              <a:rPr lang="sr-Cyrl-CS" altLang="en-US" dirty="0"/>
              <a:t>, правилник, упутство, одлуке и сл.); 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каталог </a:t>
            </a:r>
            <a:r>
              <a:rPr lang="sr-Cyrl-CS" altLang="en-US" dirty="0"/>
              <a:t>свога фонда, својих издања, својих </a:t>
            </a:r>
            <a:r>
              <a:rPr lang="sr-Cyrl-CS" altLang="en-US" dirty="0" smtClean="0"/>
              <a:t>производа,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ценовник </a:t>
            </a:r>
            <a:r>
              <a:rPr lang="sr-Cyrl-CS" altLang="en-US" dirty="0"/>
              <a:t>својих </a:t>
            </a:r>
            <a:r>
              <a:rPr lang="sr-Cyrl-CS" altLang="en-US" dirty="0" smtClean="0"/>
              <a:t>производа,</a:t>
            </a:r>
            <a:r>
              <a:rPr lang="en-US" altLang="en-US" dirty="0"/>
              <a:t> </a:t>
            </a:r>
            <a:r>
              <a:rPr lang="sr-Cyrl-CS" altLang="en-US" dirty="0" smtClean="0"/>
              <a:t>упутства </a:t>
            </a:r>
            <a:r>
              <a:rPr lang="sr-Cyrl-CS" altLang="en-US" dirty="0"/>
              <a:t>за руковање тим </a:t>
            </a:r>
            <a:r>
              <a:rPr lang="sr-Cyrl-CS" altLang="en-US" dirty="0" smtClean="0"/>
              <a:t>производима</a:t>
            </a:r>
            <a:r>
              <a:rPr lang="sr-Cyrl-CS" altLang="en-US" dirty="0"/>
              <a:t>, </a:t>
            </a:r>
            <a:r>
              <a:rPr lang="sr-Cyrl-CS" altLang="en-US" dirty="0" smtClean="0"/>
              <a:t>водиче </a:t>
            </a:r>
            <a:r>
              <a:rPr lang="sr-Cyrl-CS" altLang="en-US" dirty="0"/>
              <a:t>и сл</a:t>
            </a:r>
            <a:r>
              <a:rPr lang="sr-Cyrl-CS" altLang="en-US" dirty="0" smtClean="0"/>
              <a:t>.);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пописе </a:t>
            </a:r>
            <a:r>
              <a:rPr lang="sr-Cyrl-CS" altLang="en-US" dirty="0"/>
              <a:t>свога особља, својих чланова, сарадника и сл</a:t>
            </a:r>
            <a:r>
              <a:rPr lang="sr-Cyrl-CS" altLang="en-US" dirty="0" smtClean="0"/>
              <a:t>.;</a:t>
            </a: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записнике </a:t>
            </a:r>
            <a:r>
              <a:rPr lang="sr-Cyrl-CS" altLang="en-US" dirty="0"/>
              <a:t>са својих заседања или материјала са тих 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заседања;</a:t>
            </a: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закључке, зборнике </a:t>
            </a:r>
            <a:r>
              <a:rPr lang="sr-Cyrl-CS" altLang="en-US" dirty="0"/>
              <a:t>радова, </a:t>
            </a:r>
            <a:r>
              <a:rPr lang="sr-Cyrl-CS" altLang="en-US" dirty="0" smtClean="0"/>
              <a:t>програме, каталоге, извештаје који </a:t>
            </a:r>
            <a:r>
              <a:rPr lang="sr-Cyrl-CS" altLang="en-US" dirty="0"/>
              <a:t>су резултат рада каталошки идентификованих скупова </a:t>
            </a:r>
            <a:r>
              <a:rPr lang="sr-Cyrl-CS" altLang="en-US" dirty="0" smtClean="0"/>
              <a:t>(симпозијуми, конгреси, конференције, састанции </a:t>
            </a:r>
            <a:r>
              <a:rPr lang="sr-Cyrl-CS" altLang="en-US" dirty="0"/>
              <a:t>сл.) </a:t>
            </a:r>
            <a:endParaRPr lang="sr-Cyrl-C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9525" indent="0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>
                <a:solidFill>
                  <a:srgbClr val="FF0000"/>
                </a:solidFill>
              </a:rPr>
              <a:t>Погледати примере!</a:t>
            </a:r>
            <a:endParaRPr lang="sr-Cyrl-CS" altLang="en-US" dirty="0">
              <a:solidFill>
                <a:srgbClr val="FF0000"/>
              </a:solidFill>
            </a:endParaRPr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0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Стварна 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0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Стварна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Улогу стварне одреднице преузима </a:t>
            </a:r>
            <a:r>
              <a:rPr lang="sr-Cyrl-RS" b="1" dirty="0" smtClean="0"/>
              <a:t>главни стварни наслов или прве три (до пет) речи </a:t>
            </a:r>
            <a:r>
              <a:rPr lang="sr-Cyrl-RS" dirty="0" smtClean="0"/>
              <a:t>главног стварног наслова</a:t>
            </a:r>
            <a:endParaRPr lang="sr-Cyrl-RS" b="1" dirty="0" smtClean="0"/>
          </a:p>
          <a:p>
            <a:r>
              <a:rPr lang="sr-Cyrl-RS" dirty="0" smtClean="0"/>
              <a:t>Главни стварни наслов је </a:t>
            </a:r>
            <a:r>
              <a:rPr lang="sr-Cyrl-RS" b="1" dirty="0" smtClean="0"/>
              <a:t>најкарактеристичнији део наслова </a:t>
            </a:r>
            <a:r>
              <a:rPr lang="sr-Cyrl-RS" dirty="0" smtClean="0"/>
              <a:t>публикације</a:t>
            </a:r>
          </a:p>
          <a:p>
            <a:r>
              <a:rPr lang="sr-Cyrl-RS" dirty="0" smtClean="0"/>
              <a:t>Прва реч стварног наслова је </a:t>
            </a:r>
            <a:r>
              <a:rPr lang="sr-Cyrl-RS" b="1" dirty="0" smtClean="0"/>
              <a:t>редалица</a:t>
            </a:r>
            <a:r>
              <a:rPr lang="sr-Cyrl-RS" dirty="0" smtClean="0"/>
              <a:t> и графички се истиче</a:t>
            </a:r>
          </a:p>
          <a:p>
            <a:r>
              <a:rPr lang="sr-Cyrl-RS" dirty="0" smtClean="0"/>
              <a:t>Када публикација нема стварни наслов, као стварни наслов узима се </a:t>
            </a:r>
            <a:r>
              <a:rPr lang="sr-Cyrl-RS" b="1" dirty="0" smtClean="0"/>
              <a:t>почетак текста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549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Стварни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Стварни</a:t>
            </a:r>
            <a:r>
              <a:rPr lang="en-US" dirty="0" smtClean="0"/>
              <a:t> </a:t>
            </a:r>
            <a:r>
              <a:rPr lang="en-US" dirty="0" err="1"/>
              <a:t>наслов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</a:t>
            </a:r>
            <a:r>
              <a:rPr lang="en-US" dirty="0" err="1"/>
              <a:t>представља</a:t>
            </a:r>
            <a:r>
              <a:rPr lang="en-US" dirty="0"/>
              <a:t> </a:t>
            </a:r>
            <a:r>
              <a:rPr lang="en-US" dirty="0" err="1"/>
              <a:t>реч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sr-Cyrl-RS" dirty="0" smtClean="0"/>
              <a:t>    </a:t>
            </a:r>
            <a:r>
              <a:rPr lang="en-US" dirty="0" err="1" smtClean="0"/>
              <a:t>фразу</a:t>
            </a:r>
            <a:r>
              <a:rPr lang="en-US" dirty="0" smtClean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скуп</a:t>
            </a:r>
            <a:r>
              <a:rPr lang="en-US" dirty="0"/>
              <a:t> </a:t>
            </a:r>
            <a:r>
              <a:rPr lang="en-US" dirty="0" err="1"/>
              <a:t>карактера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обично</a:t>
            </a:r>
            <a:r>
              <a:rPr lang="en-US" dirty="0"/>
              <a:t> </a:t>
            </a:r>
            <a:r>
              <a:rPr lang="en-US" dirty="0" err="1" smtClean="0"/>
              <a:t>појављуј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en-US" dirty="0"/>
              <a:t>у </a:t>
            </a:r>
            <a:r>
              <a:rPr lang="en-US" dirty="0" err="1"/>
              <a:t>извору</a:t>
            </a:r>
            <a:r>
              <a:rPr lang="en-US" dirty="0"/>
              <a:t> и </a:t>
            </a:r>
            <a:r>
              <a:rPr lang="en-US" dirty="0" err="1"/>
              <a:t>представљају</a:t>
            </a:r>
            <a:r>
              <a:rPr lang="en-US" dirty="0"/>
              <a:t> </a:t>
            </a:r>
            <a:r>
              <a:rPr lang="en-US" dirty="0" err="1"/>
              <a:t>назив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дела</a:t>
            </a:r>
            <a:r>
              <a:rPr lang="en-US" dirty="0"/>
              <a:t> (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групе</a:t>
            </a:r>
            <a:r>
              <a:rPr lang="en-US" dirty="0"/>
              <a:t> </a:t>
            </a:r>
            <a:r>
              <a:rPr lang="en-US" dirty="0" err="1"/>
              <a:t>самосталних</a:t>
            </a:r>
            <a:r>
              <a:rPr lang="en-US" dirty="0"/>
              <a:t> </a:t>
            </a:r>
            <a:r>
              <a:rPr lang="en-US" dirty="0" err="1"/>
              <a:t>дела</a:t>
            </a:r>
            <a:r>
              <a:rPr lang="en-US" dirty="0"/>
              <a:t>) </a:t>
            </a:r>
            <a:r>
              <a:rPr lang="en-US" dirty="0" err="1"/>
              <a:t>садржаних</a:t>
            </a:r>
            <a:r>
              <a:rPr lang="en-US" dirty="0"/>
              <a:t> у </a:t>
            </a:r>
            <a:r>
              <a:rPr lang="en-US" dirty="0" err="1"/>
              <a:t>њему</a:t>
            </a:r>
            <a:r>
              <a:rPr lang="en-US" dirty="0"/>
              <a:t>. 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ИЗАБРАНЕ драме / приредила Снежана Шаранчић-Чутура</a:t>
            </a:r>
          </a:p>
          <a:p>
            <a:pPr marL="0" indent="0">
              <a:buNone/>
            </a:pPr>
            <a:r>
              <a:rPr lang="en-US" dirty="0" smtClean="0"/>
              <a:t>An ANTOLOGY of American literature </a:t>
            </a:r>
            <a:r>
              <a:rPr lang="sr-Cyrl-RS" dirty="0" smtClean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Radojka</a:t>
            </a:r>
            <a:r>
              <a:rPr lang="en-US" dirty="0" smtClean="0"/>
              <a:t> </a:t>
            </a:r>
            <a:r>
              <a:rPr lang="en-US" dirty="0" err="1" smtClean="0"/>
              <a:t>Vuk</a:t>
            </a:r>
            <a:r>
              <a:rPr lang="sr-Latn-RS" dirty="0" smtClean="0"/>
              <a:t>čević,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Прве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речи</a:t>
            </a:r>
            <a:r>
              <a:rPr lang="en-US" dirty="0"/>
              <a:t> </a:t>
            </a:r>
            <a:r>
              <a:rPr lang="en-US" dirty="0" err="1"/>
              <a:t>стварног</a:t>
            </a:r>
            <a:r>
              <a:rPr lang="en-US" dirty="0"/>
              <a:t> </a:t>
            </a:r>
            <a:r>
              <a:rPr lang="en-US" dirty="0" err="1"/>
              <a:t>наслова</a:t>
            </a:r>
            <a:r>
              <a:rPr lang="en-US" dirty="0"/>
              <a:t> у </a:t>
            </a:r>
            <a:r>
              <a:rPr lang="en-US" dirty="0" err="1"/>
              <a:t>стварној</a:t>
            </a:r>
            <a:r>
              <a:rPr lang="en-US" dirty="0"/>
              <a:t> </a:t>
            </a:r>
            <a:r>
              <a:rPr lang="sr-Cyrl-RS" dirty="0" smtClean="0"/>
              <a:t>одредници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/>
              <a:t>стара графија на почетку главног стварног наслова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ИЛЯДА и една ноћ 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ХИЉАДА и једна (стварна одредница)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u="sng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/>
              <a:t>број, знак или симбол на почетку главног стварног наслова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</a:t>
            </a:r>
            <a:r>
              <a:rPr lang="sr-Latn-CS" altLang="en-US" dirty="0"/>
              <a:t>50 </a:t>
            </a:r>
            <a:r>
              <a:rPr lang="sr-Cyrl-CS" altLang="en-US" dirty="0"/>
              <a:t>година рада Лекарског друштва у Суботици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ПЕДЕСЕТ година рада (стварна одредница)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</a:t>
            </a:r>
            <a:r>
              <a:rPr lang="el-GR" altLang="en-US" dirty="0">
                <a:cs typeface="Arial" charset="0"/>
              </a:rPr>
              <a:t>α</a:t>
            </a:r>
            <a:r>
              <a:rPr lang="sr-Cyrl-CS" altLang="en-US" dirty="0"/>
              <a:t> честице 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АЛФА честице (стварна одредница)</a:t>
            </a:r>
            <a:r>
              <a:rPr lang="en-US" altLang="en-US" dirty="0"/>
              <a:t> </a:t>
            </a:r>
            <a:endParaRPr lang="sr-Cyrl-RS" altLang="en-US" dirty="0" smtClean="0"/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u="sng" dirty="0"/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 smtClean="0"/>
              <a:t>штампарска </a:t>
            </a:r>
            <a:r>
              <a:rPr lang="sr-Cyrl-CS" altLang="en-US" u="sng" dirty="0"/>
              <a:t>грешка на почетку главног стварног наслова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Терничка </a:t>
            </a:r>
            <a:r>
              <a:rPr lang="sr-Cyrl-CS" altLang="en-US" dirty="0" smtClean="0"/>
              <a:t>испитивања </a:t>
            </a:r>
            <a:r>
              <a:rPr lang="sr-Cyrl-CS" altLang="en-US" dirty="0"/>
              <a:t>(главни </a:t>
            </a:r>
            <a:r>
              <a:rPr lang="sr-Cyrl-CS" altLang="en-US" dirty="0" smtClean="0"/>
              <a:t>стварни наслов</a:t>
            </a:r>
            <a:r>
              <a:rPr lang="sr-Cyrl-CS" altLang="en-US" dirty="0"/>
              <a:t>)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ТЕРМИЧКА испитивања (стварна одредница)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67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Дела код којих главни стварни наслов преузима улогу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Главни стварни наслов преузима улогу одреднице код обраде </a:t>
            </a:r>
            <a:r>
              <a:rPr lang="sr-Cyrl-RS" b="1" dirty="0" smtClean="0"/>
              <a:t>анонимних публикација (анонимних дела)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110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dirty="0" smtClean="0"/>
              <a:t>Појам анонимног дела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7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Анонимна дела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Анонимна дела у ужем смислу су публикације у којима није наведен аутор нити може да се утврди ван публикације</a:t>
            </a:r>
          </a:p>
          <a:p>
            <a:endParaRPr lang="sr-Cyrl-RS" dirty="0"/>
          </a:p>
          <a:p>
            <a:r>
              <a:rPr lang="sr-Cyrl-RS" dirty="0" smtClean="0"/>
              <a:t>За таква дела израђује се стварна одредница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87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Анонимна дела у ширем смислу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Публикације у којима је аутор наведен у виду иницијала који се не могу разрешити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Публикације које садрже рад четири или четворице аутора, и више аутора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Дела антологијског карактера различитих аутора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Садржајно самостални радови више аутора или анонимна дела обједињена заједничким стварним насловом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Зборници радова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Збирке радова народне књижевности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Формална одредница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95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каталогизације </a:t>
            </a:r>
            <a:r>
              <a:rPr lang="en-US" dirty="0" smtClean="0"/>
              <a:t>(I)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870520"/>
              </p:ext>
            </p:extLst>
          </p:nvPr>
        </p:nvGraphicFramePr>
        <p:xfrm>
          <a:off x="709228" y="1340768"/>
          <a:ext cx="8229600" cy="5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3131840" y="2780928"/>
            <a:ext cx="3816424" cy="29523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63888" y="3645024"/>
            <a:ext cx="3384376" cy="20882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31640" y="5733256"/>
            <a:ext cx="3096344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</a:t>
            </a:r>
            <a:r>
              <a:rPr lang="sr-Cyrl-RS" dirty="0" smtClean="0"/>
              <a:t>ормативна контрола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altLang="en-US" dirty="0" smtClean="0"/>
              <a:t>Формална одредница се израђује за </a:t>
            </a:r>
            <a:r>
              <a:rPr lang="sr-Cyrl-CS" altLang="en-US" b="1" dirty="0"/>
              <a:t>службена акта</a:t>
            </a:r>
            <a:r>
              <a:rPr lang="sr-Cyrl-CS" altLang="en-US" dirty="0"/>
              <a:t> која доносе и усвајају </a:t>
            </a:r>
            <a:r>
              <a:rPr lang="sr-Cyrl-CS" altLang="en-US" b="1" dirty="0" smtClean="0"/>
              <a:t>органи политичко-територијалних јединица.</a:t>
            </a:r>
          </a:p>
          <a:p>
            <a:pPr algn="just"/>
            <a:r>
              <a:rPr lang="sr-Cyrl-CS" altLang="en-US" dirty="0" smtClean="0"/>
              <a:t>Наводи </a:t>
            </a:r>
            <a:r>
              <a:rPr lang="sr-Cyrl-CS" altLang="en-US" dirty="0"/>
              <a:t>се језиком библиотечког центра</a:t>
            </a:r>
            <a:r>
              <a:rPr lang="sr-Latn-CS" altLang="en-US" dirty="0"/>
              <a:t>, </a:t>
            </a:r>
            <a:r>
              <a:rPr lang="sr-Cyrl-CS" altLang="en-US" dirty="0"/>
              <a:t>писмом усвојеним у одредници.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7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Формална одредница и пододредница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Формалну одредницу чине: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Формална одредница (назив политичко-територијалне јединице)</a:t>
            </a:r>
          </a:p>
          <a:p>
            <a:endParaRPr lang="sr-Cyrl-RS" dirty="0"/>
          </a:p>
          <a:p>
            <a:r>
              <a:rPr lang="sr-Cyrl-RS" dirty="0" smtClean="0"/>
              <a:t>Формална пододредница (типизирани израз за врсту службеног акта)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5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Типизирани изрази за службена акта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Устав</a:t>
            </a:r>
          </a:p>
          <a:p>
            <a:r>
              <a:rPr lang="sr-Cyrl-RS" dirty="0" smtClean="0"/>
              <a:t>Закони</a:t>
            </a:r>
          </a:p>
          <a:p>
            <a:r>
              <a:rPr lang="sr-Cyrl-RS" dirty="0" smtClean="0"/>
              <a:t>Статут</a:t>
            </a:r>
          </a:p>
          <a:p>
            <a:r>
              <a:rPr lang="sr-Cyrl-RS" dirty="0" smtClean="0"/>
              <a:t>Буџет</a:t>
            </a:r>
          </a:p>
          <a:p>
            <a:r>
              <a:rPr lang="sr-Cyrl-RS" dirty="0" smtClean="0"/>
              <a:t>Одлуке</a:t>
            </a:r>
          </a:p>
          <a:p>
            <a:r>
              <a:rPr lang="sr-Cyrl-RS" dirty="0" smtClean="0"/>
              <a:t>Друштвени план</a:t>
            </a:r>
          </a:p>
          <a:p>
            <a:r>
              <a:rPr lang="sr-Cyrl-RS" dirty="0" smtClean="0"/>
              <a:t>Завршни рачун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2400" dirty="0" smtClean="0">
                <a:solidFill>
                  <a:srgbClr val="FF0000"/>
                </a:solidFill>
              </a:rPr>
              <a:t>Погледати примере!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6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Изузетак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</a:t>
            </a:r>
            <a:r>
              <a:rPr lang="sr-Cyrl-CS" altLang="en-US" dirty="0"/>
              <a:t>Закони старог и средњег века и црквени закони третирају се као анонимне публикације</a:t>
            </a:r>
            <a:r>
              <a:rPr lang="sr-Cyrl-CS" altLang="en-US" dirty="0" smtClean="0"/>
              <a:t>.</a:t>
            </a:r>
          </a:p>
          <a:p>
            <a:pPr marL="0" indent="0">
              <a:buNone/>
            </a:pPr>
            <a:endParaRPr lang="sr-Cyrl-CS" dirty="0"/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    ДУШАНОВ </a:t>
            </a:r>
            <a:r>
              <a:rPr lang="sr-Cyrl-CS" altLang="en-US" dirty="0"/>
              <a:t>законик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ЗАКОНИК цара Стефана Душана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ЗАКОНИК Стефана Душана, цара српског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ЈУСТИНИЈАНОВ кодекс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08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 </a:t>
            </a:r>
            <a:r>
              <a:rPr lang="sr-Cyrl-RS" b="1" dirty="0" smtClean="0"/>
              <a:t>Библиографски опис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275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Теоријска основа библиографског описа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Библиографски опис се </a:t>
            </a:r>
            <a:r>
              <a:rPr lang="ru-RU" dirty="0"/>
              <a:t>израђује у складу </a:t>
            </a:r>
            <a:r>
              <a:rPr lang="ru-RU" dirty="0" smtClean="0"/>
              <a:t>са: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Међународним </a:t>
            </a:r>
            <a:r>
              <a:rPr lang="ru-RU" dirty="0"/>
              <a:t>стандардним библиографским описом (ИСБД)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Одговарајућим </a:t>
            </a:r>
            <a:r>
              <a:rPr lang="ru-RU" dirty="0"/>
              <a:t>националним каталошким </a:t>
            </a:r>
            <a:r>
              <a:rPr lang="ru-RU" dirty="0" smtClean="0"/>
              <a:t>правилником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Јединственим </a:t>
            </a:r>
            <a:r>
              <a:rPr lang="ru-RU" dirty="0"/>
              <a:t>каталошким </a:t>
            </a:r>
            <a:r>
              <a:rPr lang="ru-RU" dirty="0" smtClean="0"/>
              <a:t>принципима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Системом </a:t>
            </a:r>
            <a:r>
              <a:rPr lang="ru-RU" dirty="0"/>
              <a:t>Универзалне </a:t>
            </a:r>
            <a:r>
              <a:rPr lang="ru-RU" dirty="0" smtClean="0"/>
              <a:t>децималне </a:t>
            </a:r>
            <a:r>
              <a:rPr lang="ru-RU" dirty="0"/>
              <a:t>класификације </a:t>
            </a:r>
            <a:r>
              <a:rPr lang="ru-RU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Правилима </a:t>
            </a:r>
            <a:r>
              <a:rPr lang="ru-RU" dirty="0"/>
              <a:t>за предметну </a:t>
            </a:r>
            <a:r>
              <a:rPr lang="ru-RU" dirty="0" smtClean="0"/>
              <a:t>класификацију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Комуникационим </a:t>
            </a:r>
            <a:r>
              <a:rPr lang="ru-RU" dirty="0"/>
              <a:t>форматом за машински читљиву каталогизацију </a:t>
            </a:r>
          </a:p>
        </p:txBody>
      </p:sp>
    </p:spTree>
    <p:extLst>
      <p:ext uri="{BB962C8B-B14F-4D97-AF65-F5344CB8AC3E}">
        <p14:creationId xmlns:p14="http://schemas.microsoft.com/office/powerpoint/2010/main" xmlns="" val="24864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Релевантна документа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Међународни стандардни библиографски опис (</a:t>
            </a:r>
            <a:r>
              <a:rPr lang="de-DE" dirty="0" smtClean="0"/>
              <a:t>ISBD</a:t>
            </a:r>
            <a:r>
              <a:rPr lang="sr-Cyrl-RS" dirty="0" smtClean="0"/>
              <a:t>)</a:t>
            </a:r>
            <a:endParaRPr lang="sr-Latn-RS" dirty="0" smtClean="0"/>
          </a:p>
          <a:p>
            <a:r>
              <a:rPr lang="sr-Cyrl-RS" dirty="0" smtClean="0"/>
              <a:t>Изјава о међународним каталошким начелима</a:t>
            </a:r>
          </a:p>
          <a:p>
            <a:r>
              <a:rPr lang="sr-Latn-RS" dirty="0" smtClean="0"/>
              <a:t>Pravilnik i priručnik za izradbu abecednih kataloga. Dio 1, 2</a:t>
            </a:r>
          </a:p>
          <a:p>
            <a:r>
              <a:rPr lang="sr-Latn-RS" dirty="0" smtClean="0"/>
              <a:t>UDC</a:t>
            </a:r>
          </a:p>
          <a:p>
            <a:r>
              <a:rPr lang="sr-Latn-RS" dirty="0" smtClean="0"/>
              <a:t>UNIMARC </a:t>
            </a:r>
            <a:r>
              <a:rPr lang="sr-Cyrl-RS" dirty="0" smtClean="0"/>
              <a:t>формат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9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Универзална библиографска контрола </a:t>
            </a:r>
            <a:r>
              <a:rPr lang="en-US" dirty="0" smtClean="0"/>
              <a:t>(UBC)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Програм који је </a:t>
            </a:r>
            <a:r>
              <a:rPr lang="en-US" dirty="0" smtClean="0"/>
              <a:t>IFLA </a:t>
            </a:r>
            <a:r>
              <a:rPr lang="sr-Cyrl-RS" dirty="0" smtClean="0"/>
              <a:t>почела да развија 70-тих година 20. века</a:t>
            </a:r>
          </a:p>
          <a:p>
            <a:pPr marL="0" indent="0">
              <a:buNone/>
            </a:pPr>
            <a:r>
              <a:rPr lang="en-US" dirty="0">
                <a:hlinkClick r:id="rId2" action="ppaction://hlinkpres?slideindex=1&amp;slidetitle="/>
              </a:rPr>
              <a:t>https://www.ifla.org/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Основни концепт: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Сваки библиографски извор објављен било где у свету треба да буде библиографски обрађен само једном и то у земљи у којој је објављен;</a:t>
            </a:r>
          </a:p>
          <a:p>
            <a:r>
              <a:rPr lang="sr-Cyrl-RS" dirty="0" smtClean="0"/>
              <a:t>Национална библиографска агенција је одговорна за библиографски опис према међународним начелима и нормативне облике приступних тачака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Циљ: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Међународна размена и заједничко коришћење библиографских података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1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Међународни стандардни библиографски опис </a:t>
            </a:r>
            <a:r>
              <a:rPr lang="en-US" dirty="0" smtClean="0"/>
              <a:t>(ISBD)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altLang="en-US" sz="2600" b="1" dirty="0"/>
              <a:t>Скуп података који идентификују публикацију и дело садржано у </a:t>
            </a:r>
            <a:r>
              <a:rPr lang="sr-Cyrl-CS" altLang="en-US" sz="2600" b="1" dirty="0" smtClean="0"/>
              <a:t>њој</a:t>
            </a:r>
          </a:p>
          <a:p>
            <a:pPr marL="0" indent="0">
              <a:buNone/>
            </a:pPr>
            <a:endParaRPr lang="en-US" altLang="en-US" sz="2600" b="1" dirty="0" smtClean="0"/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altLang="en-US" dirty="0" smtClean="0"/>
              <a:t>  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(M)                                    	ISBD (CM)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(S), ISBD (CR)                 	</a:t>
            </a:r>
            <a:r>
              <a:rPr lang="sr-Cyrl-RS" altLang="en-US" sz="2000" dirty="0" smtClean="0"/>
              <a:t>       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(PM)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(G)                                    	ISBD (CP)                                         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(NBM)                              	ISBD (CF), ISBD (ER)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(A)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</a:t>
            </a:r>
          </a:p>
          <a:p>
            <a:pPr indent="-333375" algn="ctr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000" dirty="0" smtClean="0"/>
              <a:t> </a:t>
            </a:r>
            <a:r>
              <a:rPr lang="sr-Cyrl-RS" altLang="en-US" sz="2000" dirty="0" smtClean="0"/>
              <a:t>    </a:t>
            </a:r>
            <a:r>
              <a:rPr lang="sr-Latn-CS" altLang="en-US" sz="2000" dirty="0" smtClean="0"/>
              <a:t>ISBD</a:t>
            </a:r>
            <a:r>
              <a:rPr lang="sr-Latn-CS" altLang="en-US" sz="2000" dirty="0"/>
              <a:t>. </a:t>
            </a:r>
            <a:r>
              <a:rPr lang="sr-Cyrl-RS" altLang="en-US" sz="2000" dirty="0" smtClean="0"/>
              <a:t>Прелиминарно обједињено издање</a:t>
            </a:r>
            <a:endParaRPr lang="sr-Cyrl-CS" altLang="en-US" sz="2000" dirty="0"/>
          </a:p>
          <a:p>
            <a:pPr indent="-333375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  </a:t>
            </a:r>
            <a:r>
              <a:rPr lang="en-US" altLang="en-US" sz="2000" dirty="0" smtClean="0"/>
              <a:t> </a:t>
            </a:r>
            <a:r>
              <a:rPr lang="sr-Cyrl-RS" altLang="en-US" sz="2000" dirty="0" smtClean="0"/>
              <a:t>                          </a:t>
            </a:r>
            <a:r>
              <a:rPr lang="sr-Latn-CS" altLang="en-US" sz="2000" dirty="0" smtClean="0"/>
              <a:t>ISBD</a:t>
            </a:r>
            <a:r>
              <a:rPr lang="sr-Latn-CS" altLang="en-US" sz="2000" dirty="0"/>
              <a:t>.</a:t>
            </a:r>
            <a:r>
              <a:rPr lang="sr-Cyrl-CS" altLang="en-US" sz="2000" dirty="0"/>
              <a:t> Обједињено издање</a:t>
            </a:r>
            <a:r>
              <a:rPr lang="sr-Latn-CS" altLang="en-US" sz="2000" dirty="0"/>
              <a:t> </a:t>
            </a:r>
          </a:p>
          <a:p>
            <a:pPr marL="0" indent="0">
              <a:buNone/>
            </a:pPr>
            <a:endParaRPr lang="sr-Cyrl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2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Сврха </a:t>
            </a:r>
            <a:r>
              <a:rPr lang="de-DE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ISBD </a:t>
            </a:r>
            <a:r>
              <a:rPr lang="sr-Cyrl-RS" dirty="0" smtClean="0"/>
              <a:t>служи као општи стандард за унифицирани опис и приступ свим врстама библиографских извора на међународном нивоу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6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каталогизације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Дескриптивна каталогизација </a:t>
            </a:r>
            <a:r>
              <a:rPr lang="sr-Cyrl-RS" dirty="0" smtClean="0"/>
              <a:t>је део каталогизације који обезбеђује описне податке и приступне тачке које нису предметне одреднице</a:t>
            </a:r>
          </a:p>
          <a:p>
            <a:r>
              <a:rPr lang="sr-Cyrl-RS" b="1" dirty="0" smtClean="0"/>
              <a:t>Предметна каталогизација </a:t>
            </a:r>
            <a:r>
              <a:rPr lang="sr-Cyrl-RS" dirty="0" smtClean="0"/>
              <a:t>је део каталогизације који обезбеђује контролисане предметне одреднице и/или класификационе ознаке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Садржина </a:t>
            </a:r>
            <a:r>
              <a:rPr lang="en-US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Међународни стандардни библиографски опис прописује:</a:t>
            </a:r>
          </a:p>
          <a:p>
            <a:pPr marL="0" indent="0">
              <a:buNone/>
            </a:pPr>
            <a:endParaRPr lang="sr-Cyrl-R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Елементе који чине опис;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Редослед навођења елемената;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Интерпункцију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5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Елементи </a:t>
            </a:r>
            <a:r>
              <a:rPr lang="de-DE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Сви елементи </a:t>
            </a:r>
            <a:r>
              <a:rPr lang="de-DE" dirty="0" smtClean="0"/>
              <a:t>ISBD-a</a:t>
            </a:r>
            <a:r>
              <a:rPr lang="sr-Cyrl-RS" dirty="0" smtClean="0"/>
              <a:t> груписани су у 9 подручја: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0.    Облик садржаја и врста медија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Стварни наслов и подаци о одговорности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Издање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Подаци специфични за грађу или врсту извора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Издавање, производња, дистибуција итд.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Материјални опис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Издавачка целина и монографски извори у више делова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Напомене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Идентификатори извора и услови доступности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6915150" cy="606648"/>
          </a:xfrm>
        </p:spPr>
        <p:txBody>
          <a:bodyPr/>
          <a:lstStyle/>
          <a:p>
            <a:endParaRPr lang="en-US" dirty="0" smtClean="0">
              <a:cs typeface="Trebuchet MS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15816" y="416719"/>
            <a:ext cx="5400600" cy="5414962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400" b="1" dirty="0" smtClean="0"/>
              <a:t>1. Стварни наслов и подаци о одговорности    </a:t>
            </a:r>
          </a:p>
          <a:p>
            <a:pPr marL="0" indent="0" algn="ctr">
              <a:buFont typeface="Wingdings 2" pitchFamily="18" charset="2"/>
              <a:buNone/>
            </a:pPr>
            <a:endParaRPr lang="ru-RU" sz="1200" dirty="0"/>
          </a:p>
          <a:p>
            <a:pPr marL="0" indent="0" algn="ctr">
              <a:buFont typeface="Wingdings 2" pitchFamily="18" charset="2"/>
              <a:buNone/>
            </a:pPr>
            <a:endParaRPr lang="ru-RU" sz="1200" dirty="0" smtClean="0"/>
          </a:p>
          <a:p>
            <a:pPr marL="0" indent="0" algn="ctr">
              <a:buFont typeface="Wingdings 2" pitchFamily="18" charset="2"/>
              <a:buNone/>
            </a:pPr>
            <a:endParaRPr lang="ru-RU" sz="1200" dirty="0"/>
          </a:p>
          <a:p>
            <a:pPr marL="0" indent="0" algn="ctr">
              <a:buFont typeface="Wingdings 2" pitchFamily="18" charset="2"/>
              <a:buNone/>
            </a:pPr>
            <a:endParaRPr lang="ru-RU" sz="1200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200" dirty="0" smtClean="0"/>
              <a:t> Примарни извори  података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/>
              <a:t>     Насловна страна или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/>
              <a:t>    замена за њу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ru-RU" dirty="0"/>
              <a:t>Редослед подручја са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описним елементима и  симболима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 </a:t>
            </a:r>
            <a:r>
              <a:rPr lang="ru-RU" dirty="0" smtClean="0">
                <a:solidFill>
                  <a:schemeClr val="bg1"/>
                </a:solidFill>
              </a:rPr>
              <a:t>1. Подручје </a:t>
            </a:r>
            <a:r>
              <a:rPr lang="ru-RU" dirty="0">
                <a:solidFill>
                  <a:schemeClr val="bg1"/>
                </a:solidFill>
              </a:rPr>
              <a:t>стварних наслова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података о одговорности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Главни </a:t>
            </a:r>
            <a:r>
              <a:rPr lang="ru-RU" dirty="0"/>
              <a:t>стварни наслов (200a)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=* </a:t>
            </a:r>
            <a:r>
              <a:rPr lang="ru-RU" dirty="0" smtClean="0"/>
              <a:t>Упоредни </a:t>
            </a:r>
            <a:r>
              <a:rPr lang="ru-RU" dirty="0"/>
              <a:t>стварни наслов (200d</a:t>
            </a:r>
            <a:r>
              <a:rPr lang="ru-RU" dirty="0" smtClean="0"/>
              <a:t>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: * П</a:t>
            </a:r>
            <a:r>
              <a:rPr lang="ru-RU" dirty="0" smtClean="0"/>
              <a:t>одаци  уз наслов (200е</a:t>
            </a:r>
            <a:r>
              <a:rPr lang="ru-RU" dirty="0"/>
              <a:t>)	 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/ </a:t>
            </a:r>
            <a:r>
              <a:rPr lang="ru-RU" dirty="0" smtClean="0"/>
              <a:t> Први </a:t>
            </a:r>
            <a:r>
              <a:rPr lang="ru-RU" dirty="0"/>
              <a:t>податак о одговорности </a:t>
            </a:r>
            <a:r>
              <a:rPr lang="ru-RU" dirty="0" smtClean="0"/>
              <a:t>(</a:t>
            </a:r>
            <a:r>
              <a:rPr lang="ru-RU" dirty="0"/>
              <a:t>200f</a:t>
            </a:r>
            <a:r>
              <a:rPr lang="ru-RU" dirty="0" smtClean="0"/>
              <a:t>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;*Следећи </a:t>
            </a:r>
            <a:r>
              <a:rPr lang="ru-RU" dirty="0"/>
              <a:t>податак о одговорности </a:t>
            </a:r>
            <a:r>
              <a:rPr lang="ru-RU" dirty="0" smtClean="0"/>
              <a:t>(</a:t>
            </a:r>
            <a:r>
              <a:rPr lang="ru-RU" dirty="0"/>
              <a:t>200g)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endParaRPr lang="ru-RU" dirty="0" smtClean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Елементи </a:t>
            </a:r>
            <a:r>
              <a:rPr lang="ru-RU" dirty="0">
                <a:solidFill>
                  <a:srgbClr val="FF0000"/>
                </a:solidFill>
              </a:rPr>
              <a:t>означени * могу се понављати</a:t>
            </a:r>
          </a:p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3778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96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5506566" cy="1185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Trebuchet MS" pitchFamily="34" charset="0"/>
              </a:rPr>
              <a:t>2. 	</a:t>
            </a:r>
            <a:r>
              <a:rPr lang="ru-RU" sz="2800" dirty="0" smtClean="0">
                <a:cs typeface="Trebuchet MS" pitchFamily="34" charset="0"/>
              </a:rPr>
              <a:t>2. Издање</a:t>
            </a:r>
            <a:r>
              <a:rPr lang="ru-RU" dirty="0" smtClean="0">
                <a:solidFill>
                  <a:schemeClr val="bg1"/>
                </a:solidFill>
                <a:cs typeface="Trebuchet MS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 rtlCol="0"/>
          <a:lstStyle/>
          <a:p>
            <a:pPr marL="0" indent="0" algn="ctr" fontAlgn="auto">
              <a:buFont typeface="Wingdings 2" charset="2"/>
              <a:buNone/>
              <a:defRPr/>
            </a:pPr>
            <a:r>
              <a:rPr lang="ru-RU" dirty="0" smtClean="0"/>
              <a:t>   </a:t>
            </a:r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/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 smtClean="0"/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/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000" dirty="0" smtClean="0"/>
              <a:t>Насловна </a:t>
            </a:r>
            <a:r>
              <a:rPr lang="ru-RU" sz="2000" dirty="0"/>
              <a:t>страна или замена за њу, прелиминарне стране и колофон</a:t>
            </a:r>
          </a:p>
          <a:p>
            <a:pPr fontAlgn="auto">
              <a:buFont typeface="Wingdings 2" charset="2"/>
              <a:buChar char=""/>
              <a:defRPr/>
            </a:pPr>
            <a:endParaRPr lang="sr-Cyrl-RS" dirty="0" smtClean="0"/>
          </a:p>
          <a:p>
            <a:pPr marL="0" indent="0" fontAlgn="auto">
              <a:buFont typeface="Wingdings 2" charset="2"/>
              <a:buNone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447800"/>
            <a:ext cx="2660650" cy="4724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. </a:t>
            </a:r>
            <a:r>
              <a:rPr lang="ru-RU" dirty="0" smtClean="0"/>
              <a:t>–Податак </a:t>
            </a:r>
            <a:r>
              <a:rPr lang="ru-RU" dirty="0"/>
              <a:t>о издању (205а)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= *Упоредни </a:t>
            </a:r>
            <a:r>
              <a:rPr lang="ru-RU" dirty="0"/>
              <a:t>податак о издању (205d)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/ Податак </a:t>
            </a:r>
            <a:r>
              <a:rPr lang="ru-RU" dirty="0"/>
              <a:t>о одговорности који </a:t>
            </a:r>
            <a:r>
              <a:rPr lang="ru-RU" dirty="0" smtClean="0"/>
              <a:t> 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се односи </a:t>
            </a:r>
            <a:r>
              <a:rPr lang="ru-RU" dirty="0"/>
              <a:t>на издање (205f)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;*Следећи </a:t>
            </a:r>
            <a:r>
              <a:rPr lang="ru-RU" dirty="0"/>
              <a:t>податак о </a:t>
            </a:r>
            <a:r>
              <a:rPr lang="ru-RU" dirty="0" smtClean="0"/>
              <a:t>одговорности који </a:t>
            </a:r>
            <a:r>
              <a:rPr lang="ru-RU" dirty="0"/>
              <a:t>се односи на издање (205g)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,*Додатни </a:t>
            </a:r>
            <a:r>
              <a:rPr lang="ru-RU" dirty="0"/>
              <a:t>податак о издању (205a)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/ Податак </a:t>
            </a:r>
            <a:r>
              <a:rPr lang="ru-RU" dirty="0"/>
              <a:t>о одговорности уз додатни </a:t>
            </a:r>
            <a:r>
              <a:rPr lang="ru-RU" dirty="0" smtClean="0"/>
              <a:t> податак </a:t>
            </a:r>
            <a:r>
              <a:rPr lang="ru-RU" dirty="0"/>
              <a:t>о издању (205f)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 Следећи </a:t>
            </a:r>
            <a:r>
              <a:rPr lang="ru-RU" dirty="0"/>
              <a:t>податак о одговорности </a:t>
            </a:r>
            <a:r>
              <a:rPr lang="ru-RU" dirty="0" smtClean="0"/>
              <a:t>уз додатни </a:t>
            </a:r>
            <a:r>
              <a:rPr lang="ru-RU" dirty="0"/>
              <a:t>податак о издању (205g)</a:t>
            </a:r>
          </a:p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3778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100" b="1" dirty="0" smtClean="0"/>
              <a:t>3. </a:t>
            </a:r>
            <a:r>
              <a:rPr lang="sr-Cyrl-RS" sz="3100" b="1" dirty="0"/>
              <a:t>Подаци специфични за грађу или врсту извора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Картографски извори</a:t>
            </a:r>
          </a:p>
          <a:p>
            <a:r>
              <a:rPr lang="sr-Cyrl-RS" dirty="0" smtClean="0"/>
              <a:t>Серијске публикације</a:t>
            </a:r>
          </a:p>
          <a:p>
            <a:r>
              <a:rPr lang="sr-Cyrl-RS" dirty="0" smtClean="0"/>
              <a:t>Музикалије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7632848" cy="1555750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3. По</a:t>
            </a:r>
            <a:r>
              <a:rPr lang="sr-Cyrl-RS" sz="2800" b="0" dirty="0"/>
              <a:t> </a:t>
            </a:r>
            <a:r>
              <a:rPr lang="sr-Cyrl-RS" sz="2400" dirty="0" smtClean="0"/>
              <a:t>4. Изавање, производња, дистрибуција итд.</a:t>
            </a:r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ђу</a:t>
            </a:r>
            <a:b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</a:br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или врсту публикације (ово подручје се не уноси у опис)</a:t>
            </a:r>
            <a:b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sz="1400" b="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Насловна страна или замена за њу, прелиминарне стране и колофон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48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981200"/>
            <a:ext cx="2660650" cy="3879850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4. Подручје издавања </a:t>
            </a:r>
          </a:p>
          <a:p>
            <a:endParaRPr lang="ru-RU" dirty="0" smtClean="0"/>
          </a:p>
          <a:p>
            <a:r>
              <a:rPr lang="ru-RU" dirty="0" smtClean="0"/>
              <a:t>. – Место издавања (210а)</a:t>
            </a:r>
          </a:p>
          <a:p>
            <a:r>
              <a:rPr lang="ru-RU" dirty="0" smtClean="0"/>
              <a:t>;*Друго или следеће место издавања (210a)</a:t>
            </a:r>
          </a:p>
          <a:p>
            <a:r>
              <a:rPr lang="ru-RU" dirty="0" smtClean="0"/>
              <a:t>:*Издавач (210c)</a:t>
            </a:r>
          </a:p>
          <a:p>
            <a:r>
              <a:rPr lang="ru-RU" dirty="0" smtClean="0"/>
              <a:t>, Година издавања (210d)</a:t>
            </a:r>
          </a:p>
          <a:p>
            <a:r>
              <a:rPr lang="ru-RU" dirty="0" smtClean="0"/>
              <a:t>(*Место штампања (210е)</a:t>
            </a:r>
          </a:p>
          <a:p>
            <a:r>
              <a:rPr lang="ru-RU" dirty="0" smtClean="0"/>
              <a:t>:*Назив штампара (210g)</a:t>
            </a:r>
          </a:p>
          <a:p>
            <a:r>
              <a:rPr lang="ru-RU" dirty="0" smtClean="0"/>
              <a:t>,Година штампања (210h))</a:t>
            </a:r>
          </a:p>
          <a:p>
            <a:endParaRPr lang="en-US" dirty="0" smtClean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77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97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cs typeface="Trebuchet MS" pitchFamily="34" charset="0"/>
              </a:rPr>
              <a:t>5. Подручје материјалног описа</a:t>
            </a:r>
            <a:endParaRPr lang="en-US" sz="160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Font typeface="Wingdings 2" pitchFamily="18" charset="2"/>
              <a:buNone/>
            </a:pPr>
            <a:r>
              <a:rPr lang="sr-Cyrl-RS" b="1" dirty="0" smtClean="0"/>
              <a:t>5. Материјални опис</a:t>
            </a:r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indent="0">
              <a:buFont typeface="Wingdings 2" pitchFamily="18" charset="2"/>
              <a:buNone/>
            </a:pPr>
            <a:endParaRPr lang="sr-Cyrl-RS" dirty="0"/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lvl="0" indent="0">
              <a:buNone/>
            </a:pPr>
            <a:r>
              <a:rPr lang="sr-Cyrl-RS" dirty="0" smtClean="0"/>
              <a:t> </a:t>
            </a:r>
            <a:r>
              <a:rPr lang="ru-RU" sz="1800" dirty="0">
                <a:solidFill>
                  <a:prstClr val="black"/>
                </a:solidFill>
              </a:rPr>
              <a:t>. –  Посебна ознака грађе и (или) опсег публикације (</a:t>
            </a:r>
            <a:r>
              <a:rPr lang="ru-RU" sz="1800" dirty="0" smtClean="0">
                <a:solidFill>
                  <a:prstClr val="black"/>
                </a:solidFill>
              </a:rPr>
              <a:t>215a)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: Податак о илустрацијама (215c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; Формат публикације (215d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+* Пропратна грађа (215е)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indent="0">
              <a:buFont typeface="Wingdings 2" pitchFamily="18" charset="2"/>
              <a:buNone/>
            </a:pPr>
            <a:endParaRPr lang="sr-Cyrl-RS" dirty="0"/>
          </a:p>
          <a:p>
            <a:pPr marL="0" indent="0">
              <a:buFont typeface="Wingdings 2" pitchFamily="18" charset="2"/>
              <a:buNone/>
            </a:pPr>
            <a:r>
              <a:rPr lang="sr-Cyrl-RS" sz="2400" dirty="0" smtClean="0"/>
              <a:t>         </a:t>
            </a:r>
            <a:endParaRPr lang="en-US" sz="2400" dirty="0" smtClean="0"/>
          </a:p>
        </p:txBody>
      </p:sp>
      <p:sp>
        <p:nvSpPr>
          <p:cNvPr id="3584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Цела публикација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77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27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46138" y="457200"/>
            <a:ext cx="5022006" cy="102758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  <a:t>6.</a:t>
            </a:r>
            <a:r>
              <a:rPr lang="sr-Cyrl-RS" sz="2400" dirty="0" smtClean="0"/>
              <a:t>6. Издавачка </a:t>
            </a:r>
            <a:r>
              <a:rPr lang="sr-Cyrl-RS" sz="2400" dirty="0"/>
              <a:t>целина и монографски извори у више делова</a:t>
            </a:r>
            <a:r>
              <a:rPr lang="sr-Cyrl-RS" sz="1400" dirty="0"/>
              <a:t/>
            </a:r>
            <a:br>
              <a:rPr lang="sr-Cyrl-RS" sz="1400" dirty="0"/>
            </a:br>
            <a: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  <a:t>ручје издавачке целине</a:t>
            </a:r>
            <a:b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sz="140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r-Cyrl-RS" dirty="0" smtClean="0"/>
              <a:t>                     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sr-Cyrl-RS" dirty="0" smtClean="0"/>
              <a:t>         </a:t>
            </a:r>
          </a:p>
          <a:p>
            <a:pPr marL="0" indent="0" algn="ctr">
              <a:buFont typeface="Wingdings 2" pitchFamily="18" charset="2"/>
              <a:buNone/>
            </a:pPr>
            <a:endParaRPr lang="sr-Cyrl-RS" dirty="0"/>
          </a:p>
          <a:p>
            <a:pPr marL="0" indent="0" algn="ctr">
              <a:buFont typeface="Wingdings 2" pitchFamily="18" charset="2"/>
              <a:buNone/>
            </a:pPr>
            <a:endParaRPr lang="sr-Cyrl-RS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sr-Cyrl-RS" dirty="0" smtClean="0"/>
              <a:t>    </a:t>
            </a:r>
            <a:r>
              <a:rPr lang="sr-Cyrl-RS" sz="2400" dirty="0" smtClean="0"/>
              <a:t>Цела публикација</a:t>
            </a:r>
            <a:endParaRPr lang="en-US" sz="2400" dirty="0" smtClean="0"/>
          </a:p>
        </p:txBody>
      </p:sp>
      <p:sp>
        <p:nvSpPr>
          <p:cNvPr id="36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3409950" cy="4229100"/>
          </a:xfrm>
        </p:spPr>
        <p:txBody>
          <a:bodyPr/>
          <a:lstStyle/>
          <a:p>
            <a:r>
              <a:rPr lang="ru-RU" dirty="0" smtClean="0"/>
              <a:t>. –  (Заједнички стварни наслов (225a)</a:t>
            </a:r>
          </a:p>
          <a:p>
            <a:r>
              <a:rPr lang="ru-RU" dirty="0" smtClean="0"/>
              <a:t>=*Упоредни заједнички стварни наслов (225d)</a:t>
            </a:r>
          </a:p>
          <a:p>
            <a:r>
              <a:rPr lang="ru-RU" dirty="0" smtClean="0"/>
              <a:t>:*Поднаслов (225е)</a:t>
            </a:r>
          </a:p>
          <a:p>
            <a:r>
              <a:rPr lang="ru-RU" dirty="0" smtClean="0"/>
              <a:t>/Податак о одговорности који се односи на издавачку целину (225f) </a:t>
            </a:r>
          </a:p>
          <a:p>
            <a:r>
              <a:rPr lang="ru-RU" dirty="0" smtClean="0"/>
              <a:t>;*Следећи податак о одговорности (225g) </a:t>
            </a:r>
          </a:p>
          <a:p>
            <a:r>
              <a:rPr lang="ru-RU" dirty="0" smtClean="0"/>
              <a:t>, Међународни стандардни серијски број низа - ISSN (225х)</a:t>
            </a:r>
          </a:p>
          <a:p>
            <a:r>
              <a:rPr lang="ru-RU" dirty="0" smtClean="0"/>
              <a:t>; Нумерација издавачке целине (225v)</a:t>
            </a:r>
          </a:p>
          <a:p>
            <a:r>
              <a:rPr lang="ru-RU" dirty="0" smtClean="0"/>
              <a:t>. Ознака кола (225h)</a:t>
            </a:r>
          </a:p>
          <a:p>
            <a:r>
              <a:rPr lang="ru-RU" dirty="0" smtClean="0"/>
              <a:t>,*Стварни наслов кола (225i)</a:t>
            </a:r>
          </a:p>
          <a:p>
            <a:r>
              <a:rPr lang="ru-RU" dirty="0" smtClean="0"/>
              <a:t>; Нумерација кола (225v)</a:t>
            </a:r>
          </a:p>
          <a:p>
            <a:endParaRPr lang="en-US" dirty="0" smtClean="0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600200"/>
            <a:ext cx="3778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46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7. Напомене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Редослед: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које се односе на првих 6 подручја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о садржају извора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о додацима уз садржај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70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8. </a:t>
            </a:r>
            <a:r>
              <a:rPr lang="sr-Cyrl-RS" sz="2800" dirty="0" smtClean="0"/>
              <a:t>Идентификатори извора и услови доступности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Међународни стандардни број књиге (</a:t>
            </a:r>
            <a:r>
              <a:rPr lang="en-US" dirty="0" smtClean="0"/>
              <a:t>International Standard Book Number) </a:t>
            </a:r>
            <a:r>
              <a:rPr lang="sr-Cyrl-RS" dirty="0" smtClean="0"/>
              <a:t>је идентификатор који једнозначно </a:t>
            </a:r>
            <a:r>
              <a:rPr lang="sr-Cyrl-RS" dirty="0"/>
              <a:t>идентификује </a:t>
            </a:r>
            <a:r>
              <a:rPr lang="sr-Cyrl-RS" dirty="0" smtClean="0"/>
              <a:t>монографски извор</a:t>
            </a:r>
          </a:p>
          <a:p>
            <a:r>
              <a:rPr lang="ru-RU" dirty="0"/>
              <a:t>М</a:t>
            </a:r>
            <a:r>
              <a:rPr lang="ru-RU" dirty="0" smtClean="0"/>
              <a:t>еђународни </a:t>
            </a:r>
            <a:r>
              <a:rPr lang="ru-RU" dirty="0"/>
              <a:t>стандардни број књиге означава један наслов или издање </a:t>
            </a:r>
            <a:r>
              <a:rPr lang="ru-RU" dirty="0" smtClean="0"/>
              <a:t>монографског извора који </a:t>
            </a:r>
            <a:r>
              <a:rPr lang="ru-RU" dirty="0"/>
              <a:t>је објавио или произвео одређени </a:t>
            </a:r>
            <a:r>
              <a:rPr lang="ru-RU" dirty="0" smtClean="0"/>
              <a:t>издавач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3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6703</TotalTime>
  <Words>7012</Words>
  <Application>Microsoft Office PowerPoint</Application>
  <PresentationFormat>On-screen Show (4:3)</PresentationFormat>
  <Paragraphs>1141</Paragraphs>
  <Slides>180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1" baseType="lpstr">
      <vt:lpstr>Office Theme</vt:lpstr>
      <vt:lpstr> Ана Савић ana.savic@nb.rs </vt:lpstr>
      <vt:lpstr>Литература</vt:lpstr>
      <vt:lpstr>Литература 2</vt:lpstr>
      <vt:lpstr>Slide 4</vt:lpstr>
      <vt:lpstr>Slide 5</vt:lpstr>
      <vt:lpstr>Slide 6</vt:lpstr>
      <vt:lpstr>Шта је каталогизација?</vt:lpstr>
      <vt:lpstr>Подела каталогизације (I)</vt:lpstr>
      <vt:lpstr>Подела каталогизације (II)</vt:lpstr>
      <vt:lpstr>Шта је каталог?</vt:lpstr>
      <vt:lpstr>Slide 11</vt:lpstr>
      <vt:lpstr>Slide 12</vt:lpstr>
      <vt:lpstr>Циљеви и функције каталога (библиографски циљеви)</vt:lpstr>
      <vt:lpstr>Библиографски језик</vt:lpstr>
      <vt:lpstr>Начела описа</vt:lpstr>
      <vt:lpstr>Slide 16</vt:lpstr>
      <vt:lpstr>Подела каталога </vt:lpstr>
      <vt:lpstr>Формални каталози</vt:lpstr>
      <vt:lpstr>Стварни каталози</vt:lpstr>
      <vt:lpstr>Slide 20</vt:lpstr>
      <vt:lpstr>Slide 21</vt:lpstr>
      <vt:lpstr>Подела каталога </vt:lpstr>
      <vt:lpstr>Slide 23</vt:lpstr>
      <vt:lpstr>Slide 24</vt:lpstr>
      <vt:lpstr>Лисни алфабетски каталог (I)</vt:lpstr>
      <vt:lpstr>Лисни алфабетски каталог (II)</vt:lpstr>
      <vt:lpstr>Лисни алфабетски каталог (III)</vt:lpstr>
      <vt:lpstr>Врсте каталошких јединица</vt:lpstr>
      <vt:lpstr>Slide 29</vt:lpstr>
      <vt:lpstr>Одредница у лисном каталогу</vt:lpstr>
      <vt:lpstr>Јединствена одредница</vt:lpstr>
      <vt:lpstr>Јединствена одредница у електронском каталогу</vt:lpstr>
      <vt:lpstr>Принципи јединствене одреднице</vt:lpstr>
      <vt:lpstr>Ћирилично писмо у одредници  (фонетска транскрипција) </vt:lpstr>
      <vt:lpstr>Латинично писмо у одредници  (транслитерација)</vt:lpstr>
      <vt:lpstr>Врсте одредница у алфабетском каталогу</vt:lpstr>
      <vt:lpstr>Индивидуална одредница</vt:lpstr>
      <vt:lpstr>Slide 38</vt:lpstr>
      <vt:lpstr>Презиме као јединствена редалица</vt:lpstr>
      <vt:lpstr>Вишечлано презиме</vt:lpstr>
      <vt:lpstr>Презиме са сталним атрибутом</vt:lpstr>
      <vt:lpstr>Патронимик (име изведено из очевог имена)</vt:lpstr>
      <vt:lpstr>Лично обележје</vt:lpstr>
      <vt:lpstr>Псеудоним</vt:lpstr>
      <vt:lpstr>Slide 45</vt:lpstr>
      <vt:lpstr>Начела одговорности</vt:lpstr>
      <vt:lpstr>Примарна индивидуална одговорност</vt:lpstr>
      <vt:lpstr>Примарна одговорност</vt:lpstr>
      <vt:lpstr>Slide 49</vt:lpstr>
      <vt:lpstr>Slide 50</vt:lpstr>
      <vt:lpstr>Алтернативна одговорност</vt:lpstr>
      <vt:lpstr>Вишеструко ауторство (коауторство) до 3 аутора</vt:lpstr>
      <vt:lpstr>Вишеструко ауторство (коауторство) више од 3 аутора</vt:lpstr>
      <vt:lpstr>Наставак рада неког аутора</vt:lpstr>
      <vt:lpstr>Ауторство које се по значају и уделу аутора разликује</vt:lpstr>
      <vt:lpstr>Секундарна одговорност</vt:lpstr>
      <vt:lpstr>Садржајно самостални радови без надређеног стварног наслова</vt:lpstr>
      <vt:lpstr>Slide 58</vt:lpstr>
      <vt:lpstr>Колективна одредница и колективно тело</vt:lpstr>
      <vt:lpstr>Навођење колективног тела</vt:lpstr>
      <vt:lpstr>Језик, писмо и правопис колективне одреднице</vt:lpstr>
      <vt:lpstr>Подређена колективна тела</vt:lpstr>
      <vt:lpstr>Политичко-територијалне јединице </vt:lpstr>
      <vt:lpstr>Географски назив државе</vt:lpstr>
      <vt:lpstr>Службени назив државе</vt:lpstr>
      <vt:lpstr>Органи политичко-територијалних јединица</vt:lpstr>
      <vt:lpstr>Скупови националног и међународног значаја</vt:lpstr>
      <vt:lpstr>Навођење</vt:lpstr>
      <vt:lpstr>Slide 69</vt:lpstr>
      <vt:lpstr>Slide 70</vt:lpstr>
      <vt:lpstr>Slide 71</vt:lpstr>
      <vt:lpstr>Стварна одредница</vt:lpstr>
      <vt:lpstr>Стварни наслов</vt:lpstr>
      <vt:lpstr>Прве три речи стварног наслова у стварној одредници</vt:lpstr>
      <vt:lpstr>Дела код којих главни стварни наслов преузима улогу одреднице</vt:lpstr>
      <vt:lpstr>Slide 76</vt:lpstr>
      <vt:lpstr>Анонимна дела</vt:lpstr>
      <vt:lpstr>Анонимна дела у ширем смислу</vt:lpstr>
      <vt:lpstr>Slide 79</vt:lpstr>
      <vt:lpstr>Формална одредница</vt:lpstr>
      <vt:lpstr>Формална одредница и пододредница</vt:lpstr>
      <vt:lpstr>Типизирани изрази за службена акта</vt:lpstr>
      <vt:lpstr>Изузетак</vt:lpstr>
      <vt:lpstr>Slide 84</vt:lpstr>
      <vt:lpstr>Теоријска основа библиографског описа</vt:lpstr>
      <vt:lpstr>Релевантна документа</vt:lpstr>
      <vt:lpstr>Универзална библиографска контрола (UBC)</vt:lpstr>
      <vt:lpstr>Међународни стандардни библиографски опис (ISBD)</vt:lpstr>
      <vt:lpstr>Сврха ISBD-a</vt:lpstr>
      <vt:lpstr>Садржина ISBD-a</vt:lpstr>
      <vt:lpstr>Елементи ISBD-a</vt:lpstr>
      <vt:lpstr>Slide 92</vt:lpstr>
      <vt:lpstr>2.  2. Издање </vt:lpstr>
      <vt:lpstr>3. Подаци специфични за грађу или врсту извора </vt:lpstr>
      <vt:lpstr>3. По 4. Изавање, производња, дистрибуција итд.ђу или врсту публикације (ово подручје се не уноси у опис) </vt:lpstr>
      <vt:lpstr>5. Подручје материјалног описа</vt:lpstr>
      <vt:lpstr>6.6. Издавачка целина и монографски извори у више делова ручје издавачке целине </vt:lpstr>
      <vt:lpstr>7. Напомене</vt:lpstr>
      <vt:lpstr>8. Идентификатори извора и услови доступности</vt:lpstr>
      <vt:lpstr>ISBN</vt:lpstr>
      <vt:lpstr>Електронски извори</vt:lpstr>
      <vt:lpstr>Електронски извори</vt:lpstr>
      <vt:lpstr>Некњижна грађа</vt:lpstr>
      <vt:lpstr>Некњижна грађа</vt:lpstr>
      <vt:lpstr>Вишеврсни извори</vt:lpstr>
      <vt:lpstr>Slide 106</vt:lpstr>
      <vt:lpstr>Slide 107</vt:lpstr>
      <vt:lpstr>Slide 108</vt:lpstr>
      <vt:lpstr>Slide 109</vt:lpstr>
      <vt:lpstr>Лисни предметни каталог</vt:lpstr>
      <vt:lpstr>Предметна одредница</vt:lpstr>
      <vt:lpstr>Устројство</vt:lpstr>
      <vt:lpstr>Библиотечка класификација и класификациони системи</vt:lpstr>
      <vt:lpstr>Развој предметне класификације</vt:lpstr>
      <vt:lpstr>Принципи селекције докумената</vt:lpstr>
      <vt:lpstr>Класификациони поступци</vt:lpstr>
      <vt:lpstr>Језик и писмо предметног каталога</vt:lpstr>
      <vt:lpstr>Подела предметних одредница</vt:lpstr>
      <vt:lpstr>Општа предметна одреница</vt:lpstr>
      <vt:lpstr>Именска (персонална)предметна одредница</vt:lpstr>
      <vt:lpstr>Географска предметна одредница</vt:lpstr>
      <vt:lpstr>Временска (хронолошка предметна одредница)</vt:lpstr>
      <vt:lpstr>Формална одредница</vt:lpstr>
      <vt:lpstr>Формална предметна одредница</vt:lpstr>
      <vt:lpstr>Предметна пододредница</vt:lpstr>
      <vt:lpstr>Предметна рубрика</vt:lpstr>
      <vt:lpstr>Упутно-информативни систем</vt:lpstr>
      <vt:lpstr>Формирање лисног предметног каталога</vt:lpstr>
      <vt:lpstr>Slide 129</vt:lpstr>
      <vt:lpstr>Тезаурус</vt:lpstr>
      <vt:lpstr>Садржај тезуруса</vt:lpstr>
      <vt:lpstr>Употреба тезауруса</vt:lpstr>
      <vt:lpstr>Slide 133</vt:lpstr>
      <vt:lpstr>Лисни стручни каталог</vt:lpstr>
      <vt:lpstr>Развој стручне класификације</vt:lpstr>
      <vt:lpstr>Најпознатији класификациони системи</vt:lpstr>
      <vt:lpstr>Универзална децимална класификација</vt:lpstr>
      <vt:lpstr>УДК конзорцијум</vt:lpstr>
      <vt:lpstr>Основни задаци и циљеви УДК конзорцијума</vt:lpstr>
      <vt:lpstr>Master Reference File</vt:lpstr>
      <vt:lpstr>УДК таблице</vt:lpstr>
      <vt:lpstr>Главне УДК таблице</vt:lpstr>
      <vt:lpstr>Помоћне УДК таблице</vt:lpstr>
      <vt:lpstr>Општи помоћни бројеви</vt:lpstr>
      <vt:lpstr>Специјални (аналитички) помоћни бројеви</vt:lpstr>
      <vt:lpstr>Сложен УДК број</vt:lpstr>
      <vt:lpstr>Формирање и одржавање лисног стручног каталога</vt:lpstr>
      <vt:lpstr>Slide 148</vt:lpstr>
      <vt:lpstr>Међаши</vt:lpstr>
      <vt:lpstr>Смештај публикација по систему УДК</vt:lpstr>
      <vt:lpstr>  5 природне науке 51 математика 511 теорија бројева 511.1 елементарна аритметика</vt:lpstr>
      <vt:lpstr>Slide 152</vt:lpstr>
      <vt:lpstr>Електронски каталог</vt:lpstr>
      <vt:lpstr>Карактеристике електронског каталога</vt:lpstr>
      <vt:lpstr>Узајамни електронски каталог</vt:lpstr>
      <vt:lpstr>Формат за машински читљиву каталогизацију</vt:lpstr>
      <vt:lpstr>Врсте формата за машински читљиву каталогизацију</vt:lpstr>
      <vt:lpstr>Запис</vt:lpstr>
      <vt:lpstr>Унос података у запис</vt:lpstr>
      <vt:lpstr>Структура формата</vt:lpstr>
      <vt:lpstr>Упутно-информативни систем у електронском каталогу</vt:lpstr>
      <vt:lpstr>Нормативна контрола (I)</vt:lpstr>
      <vt:lpstr>Нормативна контрола (II)</vt:lpstr>
      <vt:lpstr>Нормативна датотека личних имена CONOR.SR</vt:lpstr>
      <vt:lpstr>У публикацији (CIP-Cataloguing in Publication)</vt:lpstr>
      <vt:lpstr>Редакција каталога</vt:lpstr>
      <vt:lpstr>Каталошки опис монографских публикација у више делова </vt:lpstr>
      <vt:lpstr>Издавачка целина</vt:lpstr>
      <vt:lpstr>2. Ограничена публикација у више делова </vt:lpstr>
      <vt:lpstr>Ограничена публикација у више делова (тип А) </vt:lpstr>
      <vt:lpstr>Ограничена публикација у више делова (тип А)</vt:lpstr>
      <vt:lpstr>Ограничена публикација у више делова (тип Б)</vt:lpstr>
      <vt:lpstr>Ограничена публикација у више делова (тип Б)</vt:lpstr>
      <vt:lpstr>Садржајно самостални радови једног аутора (без надређеног ств. наслова)</vt:lpstr>
      <vt:lpstr>Садржајно самостални радови више аутора (без надређеног ств. наслова)</vt:lpstr>
      <vt:lpstr>Саставни делови библиографског извора</vt:lpstr>
      <vt:lpstr>Основни појмови</vt:lpstr>
      <vt:lpstr>Поступак</vt:lpstr>
      <vt:lpstr>Аналитика М</vt:lpstr>
      <vt:lpstr>Аналитика 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Каталогизација и класификација</dc:title>
  <dc:creator>Milica</dc:creator>
  <cp:lastModifiedBy>Milica</cp:lastModifiedBy>
  <cp:revision>272</cp:revision>
  <dcterms:created xsi:type="dcterms:W3CDTF">2024-01-05T19:48:19Z</dcterms:created>
  <dcterms:modified xsi:type="dcterms:W3CDTF">2026-04-02T09:25:53Z</dcterms:modified>
</cp:coreProperties>
</file>